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2"/>
  </p:notesMasterIdLst>
  <p:handoutMasterIdLst>
    <p:handoutMasterId r:id="rId23"/>
  </p:handoutMasterIdLst>
  <p:sldIdLst>
    <p:sldId id="261" r:id="rId5"/>
    <p:sldId id="273" r:id="rId6"/>
    <p:sldId id="260" r:id="rId7"/>
    <p:sldId id="274" r:id="rId8"/>
    <p:sldId id="269" r:id="rId9"/>
    <p:sldId id="275" r:id="rId10"/>
    <p:sldId id="276" r:id="rId11"/>
    <p:sldId id="277" r:id="rId12"/>
    <p:sldId id="270" r:id="rId13"/>
    <p:sldId id="278" r:id="rId14"/>
    <p:sldId id="279" r:id="rId15"/>
    <p:sldId id="280" r:id="rId16"/>
    <p:sldId id="281" r:id="rId17"/>
    <p:sldId id="271" r:id="rId18"/>
    <p:sldId id="272" r:id="rId19"/>
    <p:sldId id="282" r:id="rId20"/>
    <p:sldId id="257" r:id="rId21"/>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1D5B"/>
    <a:srgbClr val="87999F"/>
    <a:srgbClr val="AABEC4"/>
    <a:srgbClr val="B7C9CF"/>
    <a:srgbClr val="6CB643"/>
    <a:srgbClr val="C6D63F"/>
    <a:srgbClr val="C5D63F"/>
    <a:srgbClr val="5AAB45"/>
    <a:srgbClr val="B9D031"/>
    <a:srgbClr val="E0E6E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918"/>
    <p:restoredTop sz="96410" autoAdjust="0"/>
  </p:normalViewPr>
  <p:slideViewPr>
    <p:cSldViewPr snapToGrid="0" snapToObjects="1">
      <p:cViewPr varScale="1">
        <p:scale>
          <a:sx n="63" d="100"/>
          <a:sy n="63" d="100"/>
        </p:scale>
        <p:origin x="-1016" y="-72"/>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109" d="100"/>
          <a:sy n="109" d="100"/>
        </p:scale>
        <p:origin x="31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16AF826-2D10-EA4B-8D7C-9FD64D4851FD}" type="datetime1">
              <a:rPr lang="fr-FR" smtClean="0"/>
              <a:t>07/11/2019</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8BB7EF7-6C3E-A147-982C-ACBBDA3F0F5A}" type="slidenum">
              <a:rPr lang="fr-FR" smtClean="0"/>
              <a:t>‹N°›</a:t>
            </a:fld>
            <a:endParaRPr lang="fr-FR"/>
          </a:p>
        </p:txBody>
      </p:sp>
    </p:spTree>
    <p:extLst>
      <p:ext uri="{BB962C8B-B14F-4D97-AF65-F5344CB8AC3E}">
        <p14:creationId xmlns:p14="http://schemas.microsoft.com/office/powerpoint/2010/main" val="1046829887"/>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1ADD22-5033-EF4E-81FE-FB2CA4EC526F}" type="datetime1">
              <a:rPr lang="fr-FR" smtClean="0"/>
              <a:t>07/11/2019</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F9888D-2F98-4F0F-B274-8E6FEE45C9FF}" type="slidenum">
              <a:rPr lang="fr-FR" smtClean="0"/>
              <a:t>‹N°›</a:t>
            </a:fld>
            <a:endParaRPr lang="fr-FR"/>
          </a:p>
        </p:txBody>
      </p:sp>
    </p:spTree>
    <p:extLst>
      <p:ext uri="{BB962C8B-B14F-4D97-AF65-F5344CB8AC3E}">
        <p14:creationId xmlns:p14="http://schemas.microsoft.com/office/powerpoint/2010/main" val="2666933011"/>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hyperlink" Target="http://www.pour-les-personnes-agees.gouv.fr/" TargetMode="External"/><Relationship Id="rId5" Type="http://schemas.openxmlformats.org/officeDocument/2006/relationships/hyperlink" Target="https://protect-eu.mimecast.com/s/DJAGBfw48agdUr?domain=twitter.com" TargetMode="External"/><Relationship Id="rId4" Type="http://schemas.openxmlformats.org/officeDocument/2006/relationships/hyperlink" Target="http://www.cnsa.fr/"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Couverture">
    <p:spTree>
      <p:nvGrpSpPr>
        <p:cNvPr id="1" name=""/>
        <p:cNvGrpSpPr/>
        <p:nvPr/>
      </p:nvGrpSpPr>
      <p:grpSpPr>
        <a:xfrm>
          <a:off x="0" y="0"/>
          <a:ext cx="0" cy="0"/>
          <a:chOff x="0" y="0"/>
          <a:chExt cx="0" cy="0"/>
        </a:xfrm>
      </p:grpSpPr>
      <p:sp>
        <p:nvSpPr>
          <p:cNvPr id="10" name="Forme libre 9"/>
          <p:cNvSpPr/>
          <p:nvPr userDrawn="1"/>
        </p:nvSpPr>
        <p:spPr>
          <a:xfrm>
            <a:off x="-64655" y="-27708"/>
            <a:ext cx="7389219" cy="4091709"/>
          </a:xfrm>
          <a:custGeom>
            <a:avLst/>
            <a:gdLst>
              <a:gd name="connsiteX0" fmla="*/ 489584 w 7808954"/>
              <a:gd name="connsiteY0" fmla="*/ 357692 h 3590419"/>
              <a:gd name="connsiteX1" fmla="*/ 517293 w 7808954"/>
              <a:gd name="connsiteY1" fmla="*/ 3590419 h 3590419"/>
              <a:gd name="connsiteX2" fmla="*/ 7592348 w 7808954"/>
              <a:gd name="connsiteY2" fmla="*/ 856456 h 3590419"/>
              <a:gd name="connsiteX3" fmla="*/ 7195184 w 7808954"/>
              <a:gd name="connsiteY3" fmla="*/ 136019 h 3590419"/>
              <a:gd name="connsiteX4" fmla="*/ 489584 w 7808954"/>
              <a:gd name="connsiteY4" fmla="*/ 357692 h 3590419"/>
              <a:gd name="connsiteX0" fmla="*/ 12 w 7319382"/>
              <a:gd name="connsiteY0" fmla="*/ 643083 h 3875810"/>
              <a:gd name="connsiteX1" fmla="*/ 27721 w 7319382"/>
              <a:gd name="connsiteY1" fmla="*/ 3875810 h 3875810"/>
              <a:gd name="connsiteX2" fmla="*/ 7102776 w 7319382"/>
              <a:gd name="connsiteY2" fmla="*/ 1141847 h 3875810"/>
              <a:gd name="connsiteX3" fmla="*/ 6705612 w 7319382"/>
              <a:gd name="connsiteY3" fmla="*/ 421410 h 3875810"/>
              <a:gd name="connsiteX4" fmla="*/ 12 w 7319382"/>
              <a:gd name="connsiteY4" fmla="*/ 643083 h 3875810"/>
              <a:gd name="connsiteX0" fmla="*/ 0 w 7319370"/>
              <a:gd name="connsiteY0" fmla="*/ 235842 h 3468569"/>
              <a:gd name="connsiteX1" fmla="*/ 27709 w 7319370"/>
              <a:gd name="connsiteY1" fmla="*/ 3468569 h 3468569"/>
              <a:gd name="connsiteX2" fmla="*/ 7102764 w 7319370"/>
              <a:gd name="connsiteY2" fmla="*/ 734606 h 3468569"/>
              <a:gd name="connsiteX3" fmla="*/ 6705600 w 7319370"/>
              <a:gd name="connsiteY3" fmla="*/ 14169 h 3468569"/>
              <a:gd name="connsiteX4" fmla="*/ 0 w 7319370"/>
              <a:gd name="connsiteY4" fmla="*/ 235842 h 3468569"/>
              <a:gd name="connsiteX0" fmla="*/ 0 w 7319370"/>
              <a:gd name="connsiteY0" fmla="*/ 221673 h 3454400"/>
              <a:gd name="connsiteX1" fmla="*/ 27709 w 7319370"/>
              <a:gd name="connsiteY1" fmla="*/ 3454400 h 3454400"/>
              <a:gd name="connsiteX2" fmla="*/ 7102764 w 7319370"/>
              <a:gd name="connsiteY2" fmla="*/ 720437 h 3454400"/>
              <a:gd name="connsiteX3" fmla="*/ 6705600 w 7319370"/>
              <a:gd name="connsiteY3" fmla="*/ 0 h 3454400"/>
              <a:gd name="connsiteX4" fmla="*/ 0 w 7319370"/>
              <a:gd name="connsiteY4" fmla="*/ 221673 h 3454400"/>
              <a:gd name="connsiteX0" fmla="*/ 0 w 7102764"/>
              <a:gd name="connsiteY0" fmla="*/ 221673 h 3454400"/>
              <a:gd name="connsiteX1" fmla="*/ 27709 w 7102764"/>
              <a:gd name="connsiteY1" fmla="*/ 3454400 h 3454400"/>
              <a:gd name="connsiteX2" fmla="*/ 7102764 w 7102764"/>
              <a:gd name="connsiteY2" fmla="*/ 720437 h 3454400"/>
              <a:gd name="connsiteX3" fmla="*/ 6705600 w 7102764"/>
              <a:gd name="connsiteY3" fmla="*/ 0 h 3454400"/>
              <a:gd name="connsiteX4" fmla="*/ 0 w 7102764"/>
              <a:gd name="connsiteY4" fmla="*/ 221673 h 3454400"/>
              <a:gd name="connsiteX0" fmla="*/ 0 w 7103018"/>
              <a:gd name="connsiteY0" fmla="*/ 221673 h 3454400"/>
              <a:gd name="connsiteX1" fmla="*/ 27709 w 7103018"/>
              <a:gd name="connsiteY1" fmla="*/ 3454400 h 3454400"/>
              <a:gd name="connsiteX2" fmla="*/ 7102764 w 7103018"/>
              <a:gd name="connsiteY2" fmla="*/ 720437 h 3454400"/>
              <a:gd name="connsiteX3" fmla="*/ 6705600 w 7103018"/>
              <a:gd name="connsiteY3" fmla="*/ 0 h 3454400"/>
              <a:gd name="connsiteX4" fmla="*/ 0 w 7103018"/>
              <a:gd name="connsiteY4" fmla="*/ 221673 h 3454400"/>
              <a:gd name="connsiteX0" fmla="*/ 0 w 7398581"/>
              <a:gd name="connsiteY0" fmla="*/ 297 h 3537824"/>
              <a:gd name="connsiteX1" fmla="*/ 323272 w 7398581"/>
              <a:gd name="connsiteY1" fmla="*/ 3537824 h 3537824"/>
              <a:gd name="connsiteX2" fmla="*/ 7398327 w 7398581"/>
              <a:gd name="connsiteY2" fmla="*/ 803861 h 3537824"/>
              <a:gd name="connsiteX3" fmla="*/ 7001163 w 7398581"/>
              <a:gd name="connsiteY3" fmla="*/ 83424 h 3537824"/>
              <a:gd name="connsiteX4" fmla="*/ 0 w 7398581"/>
              <a:gd name="connsiteY4" fmla="*/ 297 h 3537824"/>
              <a:gd name="connsiteX0" fmla="*/ 0 w 7398581"/>
              <a:gd name="connsiteY0" fmla="*/ 297 h 4092006"/>
              <a:gd name="connsiteX1" fmla="*/ 9235 w 7398581"/>
              <a:gd name="connsiteY1" fmla="*/ 4092006 h 4092006"/>
              <a:gd name="connsiteX2" fmla="*/ 7398327 w 7398581"/>
              <a:gd name="connsiteY2" fmla="*/ 803861 h 4092006"/>
              <a:gd name="connsiteX3" fmla="*/ 7001163 w 7398581"/>
              <a:gd name="connsiteY3" fmla="*/ 83424 h 4092006"/>
              <a:gd name="connsiteX4" fmla="*/ 0 w 7398581"/>
              <a:gd name="connsiteY4" fmla="*/ 297 h 4092006"/>
              <a:gd name="connsiteX0" fmla="*/ 0 w 7398508"/>
              <a:gd name="connsiteY0" fmla="*/ 0 h 4091709"/>
              <a:gd name="connsiteX1" fmla="*/ 9235 w 7398508"/>
              <a:gd name="connsiteY1" fmla="*/ 4091709 h 4091709"/>
              <a:gd name="connsiteX2" fmla="*/ 7398327 w 7398508"/>
              <a:gd name="connsiteY2" fmla="*/ 803564 h 4091709"/>
              <a:gd name="connsiteX3" fmla="*/ 6954981 w 7398508"/>
              <a:gd name="connsiteY3" fmla="*/ 9237 h 4091709"/>
              <a:gd name="connsiteX4" fmla="*/ 0 w 7398508"/>
              <a:gd name="connsiteY4" fmla="*/ 0 h 4091709"/>
              <a:gd name="connsiteX0" fmla="*/ 0 w 7111786"/>
              <a:gd name="connsiteY0" fmla="*/ 0 h 4091709"/>
              <a:gd name="connsiteX1" fmla="*/ 9235 w 7111786"/>
              <a:gd name="connsiteY1" fmla="*/ 4091709 h 4091709"/>
              <a:gd name="connsiteX2" fmla="*/ 7028873 w 7111786"/>
              <a:gd name="connsiteY2" fmla="*/ 840510 h 4091709"/>
              <a:gd name="connsiteX3" fmla="*/ 6954981 w 7111786"/>
              <a:gd name="connsiteY3" fmla="*/ 9237 h 4091709"/>
              <a:gd name="connsiteX4" fmla="*/ 0 w 7111786"/>
              <a:gd name="connsiteY4" fmla="*/ 0 h 4091709"/>
              <a:gd name="connsiteX0" fmla="*/ 0 w 7389283"/>
              <a:gd name="connsiteY0" fmla="*/ 0 h 4091709"/>
              <a:gd name="connsiteX1" fmla="*/ 9235 w 7389283"/>
              <a:gd name="connsiteY1" fmla="*/ 4091709 h 4091709"/>
              <a:gd name="connsiteX2" fmla="*/ 7389091 w 7389283"/>
              <a:gd name="connsiteY2" fmla="*/ 785091 h 4091709"/>
              <a:gd name="connsiteX3" fmla="*/ 6954981 w 7389283"/>
              <a:gd name="connsiteY3" fmla="*/ 9237 h 4091709"/>
              <a:gd name="connsiteX4" fmla="*/ 0 w 7389283"/>
              <a:gd name="connsiteY4" fmla="*/ 0 h 4091709"/>
              <a:gd name="connsiteX0" fmla="*/ 0 w 7389172"/>
              <a:gd name="connsiteY0" fmla="*/ 0 h 4091709"/>
              <a:gd name="connsiteX1" fmla="*/ 9235 w 7389172"/>
              <a:gd name="connsiteY1" fmla="*/ 4091709 h 4091709"/>
              <a:gd name="connsiteX2" fmla="*/ 7389091 w 7389172"/>
              <a:gd name="connsiteY2" fmla="*/ 785091 h 4091709"/>
              <a:gd name="connsiteX3" fmla="*/ 6954981 w 7389172"/>
              <a:gd name="connsiteY3" fmla="*/ 9237 h 4091709"/>
              <a:gd name="connsiteX4" fmla="*/ 0 w 7389172"/>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9219" h="4091709">
                <a:moveTo>
                  <a:pt x="0" y="0"/>
                </a:moveTo>
                <a:cubicBezTo>
                  <a:pt x="4618" y="631151"/>
                  <a:pt x="-1" y="3014133"/>
                  <a:pt x="9235" y="4091709"/>
                </a:cubicBezTo>
                <a:cubicBezTo>
                  <a:pt x="3245041" y="1407008"/>
                  <a:pt x="6072909" y="1102205"/>
                  <a:pt x="7389091" y="785091"/>
                </a:cubicBezTo>
                <a:cubicBezTo>
                  <a:pt x="7395249" y="794327"/>
                  <a:pt x="7179732" y="321734"/>
                  <a:pt x="6954981" y="9237"/>
                </a:cubicBezTo>
                <a:lnTo>
                  <a:pt x="0" y="0"/>
                </a:lnTo>
                <a:close/>
              </a:path>
            </a:pathLst>
          </a:custGeom>
          <a:solidFill>
            <a:srgbClr val="B7C9C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 name="Forme libre 11"/>
          <p:cNvSpPr/>
          <p:nvPr userDrawn="1"/>
        </p:nvSpPr>
        <p:spPr>
          <a:xfrm>
            <a:off x="7952509" y="-18472"/>
            <a:ext cx="1200727" cy="4978400"/>
          </a:xfrm>
          <a:custGeom>
            <a:avLst/>
            <a:gdLst>
              <a:gd name="connsiteX0" fmla="*/ 0 w 1200727"/>
              <a:gd name="connsiteY0" fmla="*/ 479046 h 5457446"/>
              <a:gd name="connsiteX1" fmla="*/ 1191491 w 1200727"/>
              <a:gd name="connsiteY1" fmla="*/ 479046 h 5457446"/>
              <a:gd name="connsiteX2" fmla="*/ 1200727 w 1200727"/>
              <a:gd name="connsiteY2" fmla="*/ 5457446 h 5457446"/>
              <a:gd name="connsiteX3" fmla="*/ 0 w 1200727"/>
              <a:gd name="connsiteY3" fmla="*/ 479046 h 5457446"/>
              <a:gd name="connsiteX0" fmla="*/ 0 w 1200727"/>
              <a:gd name="connsiteY0" fmla="*/ 186108 h 5164508"/>
              <a:gd name="connsiteX1" fmla="*/ 1191491 w 1200727"/>
              <a:gd name="connsiteY1" fmla="*/ 186108 h 5164508"/>
              <a:gd name="connsiteX2" fmla="*/ 1200727 w 1200727"/>
              <a:gd name="connsiteY2" fmla="*/ 5164508 h 5164508"/>
              <a:gd name="connsiteX3" fmla="*/ 0 w 1200727"/>
              <a:gd name="connsiteY3" fmla="*/ 186108 h 5164508"/>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Lst>
            <a:ahLst/>
            <a:cxnLst>
              <a:cxn ang="0">
                <a:pos x="connsiteX0" y="connsiteY0"/>
              </a:cxn>
              <a:cxn ang="0">
                <a:pos x="connsiteX1" y="connsiteY1"/>
              </a:cxn>
              <a:cxn ang="0">
                <a:pos x="connsiteX2" y="connsiteY2"/>
              </a:cxn>
              <a:cxn ang="0">
                <a:pos x="connsiteX3" y="connsiteY3"/>
              </a:cxn>
            </a:cxnLst>
            <a:rect l="l" t="t" r="r" b="b"/>
            <a:pathLst>
              <a:path w="1200727" h="4978400">
                <a:moveTo>
                  <a:pt x="0" y="0"/>
                </a:moveTo>
                <a:lnTo>
                  <a:pt x="1191491" y="0"/>
                </a:lnTo>
                <a:cubicBezTo>
                  <a:pt x="1191491" y="0"/>
                  <a:pt x="1197648" y="3318933"/>
                  <a:pt x="1200727" y="4978400"/>
                </a:cubicBezTo>
                <a:cubicBezTo>
                  <a:pt x="1012921" y="3318933"/>
                  <a:pt x="862060" y="1853430"/>
                  <a:pt x="0" y="0"/>
                </a:cubicBezTo>
                <a:close/>
              </a:path>
            </a:pathLst>
          </a:custGeom>
          <a:solidFill>
            <a:srgbClr val="DA1D5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4" name="Image 3" descr="Lg CNSA 2017 Q.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15517" y="5558450"/>
            <a:ext cx="1221413" cy="798246"/>
          </a:xfrm>
          <a:prstGeom prst="rect">
            <a:avLst/>
          </a:prstGeom>
        </p:spPr>
      </p:pic>
      <p:sp>
        <p:nvSpPr>
          <p:cNvPr id="13" name="Espace réservé du texte 2"/>
          <p:cNvSpPr>
            <a:spLocks noGrp="1"/>
          </p:cNvSpPr>
          <p:nvPr>
            <p:ph type="body" sz="quarter" idx="10"/>
          </p:nvPr>
        </p:nvSpPr>
        <p:spPr>
          <a:xfrm>
            <a:off x="2535221" y="2507615"/>
            <a:ext cx="5997592" cy="1639888"/>
          </a:xfrm>
          <a:prstGeom prst="rect">
            <a:avLst/>
          </a:prstGeom>
        </p:spPr>
        <p:txBody>
          <a:bodyPr lIns="0"/>
          <a:lstStyle>
            <a:lvl1pPr marL="0" indent="0">
              <a:buNone/>
              <a:defRPr sz="3600" b="1">
                <a:latin typeface="Arial" panose="020B0604020202020204" pitchFamily="34" charset="0"/>
                <a:cs typeface="Arial" panose="020B0604020202020204" pitchFamily="34" charset="0"/>
              </a:defRPr>
            </a:lvl1pPr>
            <a:lvl2pPr>
              <a:defRPr sz="3600" b="1">
                <a:latin typeface="Arial" panose="020B0604020202020204" pitchFamily="34" charset="0"/>
                <a:cs typeface="Arial" panose="020B0604020202020204" pitchFamily="34" charset="0"/>
              </a:defRPr>
            </a:lvl2pPr>
            <a:lvl3pPr>
              <a:defRPr sz="3600" b="1">
                <a:latin typeface="Arial" panose="020B0604020202020204" pitchFamily="34" charset="0"/>
                <a:cs typeface="Arial" panose="020B0604020202020204" pitchFamily="34" charset="0"/>
              </a:defRPr>
            </a:lvl3pPr>
            <a:lvl4pPr>
              <a:defRPr sz="3600" b="1">
                <a:latin typeface="Arial" panose="020B0604020202020204" pitchFamily="34" charset="0"/>
                <a:cs typeface="Arial" panose="020B0604020202020204" pitchFamily="34" charset="0"/>
              </a:defRPr>
            </a:lvl4pPr>
            <a:lvl5pPr>
              <a:defRPr sz="3600" b="1">
                <a:latin typeface="Arial" panose="020B0604020202020204" pitchFamily="34" charset="0"/>
                <a:cs typeface="Arial" panose="020B0604020202020204" pitchFamily="34" charset="0"/>
              </a:defRPr>
            </a:lvl5pPr>
          </a:lstStyle>
          <a:p>
            <a:pPr lvl="0"/>
            <a:r>
              <a:rPr lang="fr-FR" dirty="0"/>
              <a:t>Modifier les styles du texte du masque</a:t>
            </a:r>
          </a:p>
        </p:txBody>
      </p:sp>
      <p:cxnSp>
        <p:nvCxnSpPr>
          <p:cNvPr id="14" name="Connecteur droit 13"/>
          <p:cNvCxnSpPr/>
          <p:nvPr userDrawn="1"/>
        </p:nvCxnSpPr>
        <p:spPr>
          <a:xfrm>
            <a:off x="2540974" y="3857602"/>
            <a:ext cx="642784" cy="0"/>
          </a:xfrm>
          <a:prstGeom prst="line">
            <a:avLst/>
          </a:prstGeom>
          <a:ln w="76200" cmpd="sng">
            <a:solidFill>
              <a:srgbClr val="DA1D5B"/>
            </a:solidFill>
          </a:ln>
          <a:effectLst/>
        </p:spPr>
        <p:style>
          <a:lnRef idx="2">
            <a:schemeClr val="accent1"/>
          </a:lnRef>
          <a:fillRef idx="0">
            <a:schemeClr val="accent1"/>
          </a:fillRef>
          <a:effectRef idx="1">
            <a:schemeClr val="accent1"/>
          </a:effectRef>
          <a:fontRef idx="minor">
            <a:schemeClr val="tx1"/>
          </a:fontRef>
        </p:style>
      </p:cxnSp>
      <p:sp>
        <p:nvSpPr>
          <p:cNvPr id="15" name="Espace réservé du texte 10"/>
          <p:cNvSpPr>
            <a:spLocks noGrp="1"/>
          </p:cNvSpPr>
          <p:nvPr>
            <p:ph type="body" sz="quarter" idx="11" hasCustomPrompt="1"/>
          </p:nvPr>
        </p:nvSpPr>
        <p:spPr>
          <a:xfrm>
            <a:off x="2535237" y="4156790"/>
            <a:ext cx="5997576" cy="801687"/>
          </a:xfrm>
          <a:prstGeom prst="rect">
            <a:avLst/>
          </a:prstGeom>
        </p:spPr>
        <p:txBody>
          <a:bodyPr lIns="0"/>
          <a:lstStyle>
            <a:lvl1pPr marL="0" indent="0">
              <a:buNone/>
              <a:defRPr sz="20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stStyle>
          <a:p>
            <a:pPr lvl="0"/>
            <a:r>
              <a:rPr lang="fr-FR" dirty="0"/>
              <a:t>Sous-titre / date</a:t>
            </a:r>
          </a:p>
        </p:txBody>
      </p:sp>
    </p:spTree>
    <p:extLst>
      <p:ext uri="{BB962C8B-B14F-4D97-AF65-F5344CB8AC3E}">
        <p14:creationId xmlns:p14="http://schemas.microsoft.com/office/powerpoint/2010/main" val="17231994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ercalaire">
    <p:spTree>
      <p:nvGrpSpPr>
        <p:cNvPr id="1" name=""/>
        <p:cNvGrpSpPr/>
        <p:nvPr/>
      </p:nvGrpSpPr>
      <p:grpSpPr>
        <a:xfrm>
          <a:off x="0" y="0"/>
          <a:ext cx="0" cy="0"/>
          <a:chOff x="0" y="0"/>
          <a:chExt cx="0" cy="0"/>
        </a:xfrm>
      </p:grpSpPr>
      <p:sp>
        <p:nvSpPr>
          <p:cNvPr id="9" name="Forme libre 8"/>
          <p:cNvSpPr/>
          <p:nvPr userDrawn="1"/>
        </p:nvSpPr>
        <p:spPr>
          <a:xfrm rot="5400000" flipV="1">
            <a:off x="2092036" y="3482109"/>
            <a:ext cx="2078181" cy="4710547"/>
          </a:xfrm>
          <a:custGeom>
            <a:avLst/>
            <a:gdLst>
              <a:gd name="connsiteX0" fmla="*/ 0 w 1200727"/>
              <a:gd name="connsiteY0" fmla="*/ 479046 h 5457446"/>
              <a:gd name="connsiteX1" fmla="*/ 1191491 w 1200727"/>
              <a:gd name="connsiteY1" fmla="*/ 479046 h 5457446"/>
              <a:gd name="connsiteX2" fmla="*/ 1200727 w 1200727"/>
              <a:gd name="connsiteY2" fmla="*/ 5457446 h 5457446"/>
              <a:gd name="connsiteX3" fmla="*/ 0 w 1200727"/>
              <a:gd name="connsiteY3" fmla="*/ 479046 h 5457446"/>
              <a:gd name="connsiteX0" fmla="*/ 0 w 1200727"/>
              <a:gd name="connsiteY0" fmla="*/ 186108 h 5164508"/>
              <a:gd name="connsiteX1" fmla="*/ 1191491 w 1200727"/>
              <a:gd name="connsiteY1" fmla="*/ 186108 h 5164508"/>
              <a:gd name="connsiteX2" fmla="*/ 1200727 w 1200727"/>
              <a:gd name="connsiteY2" fmla="*/ 5164508 h 5164508"/>
              <a:gd name="connsiteX3" fmla="*/ 0 w 1200727"/>
              <a:gd name="connsiteY3" fmla="*/ 186108 h 5164508"/>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2078181"/>
              <a:gd name="connsiteY0" fmla="*/ 449031 h 4978400"/>
              <a:gd name="connsiteX1" fmla="*/ 2068945 w 2078181"/>
              <a:gd name="connsiteY1" fmla="*/ 0 h 4978400"/>
              <a:gd name="connsiteX2" fmla="*/ 2078181 w 2078181"/>
              <a:gd name="connsiteY2" fmla="*/ 4978400 h 4978400"/>
              <a:gd name="connsiteX3" fmla="*/ 0 w 2078181"/>
              <a:gd name="connsiteY3" fmla="*/ 449031 h 4978400"/>
              <a:gd name="connsiteX0" fmla="*/ 0 w 2078181"/>
              <a:gd name="connsiteY0" fmla="*/ 449031 h 4978400"/>
              <a:gd name="connsiteX1" fmla="*/ 2068945 w 2078181"/>
              <a:gd name="connsiteY1" fmla="*/ 0 h 4978400"/>
              <a:gd name="connsiteX2" fmla="*/ 2078181 w 2078181"/>
              <a:gd name="connsiteY2" fmla="*/ 4978400 h 4978400"/>
              <a:gd name="connsiteX3" fmla="*/ 0 w 2078181"/>
              <a:gd name="connsiteY3" fmla="*/ 449031 h 4978400"/>
              <a:gd name="connsiteX0" fmla="*/ 0 w 2078181"/>
              <a:gd name="connsiteY0" fmla="*/ 449031 h 4978400"/>
              <a:gd name="connsiteX1" fmla="*/ 2068945 w 2078181"/>
              <a:gd name="connsiteY1" fmla="*/ 0 h 4978400"/>
              <a:gd name="connsiteX2" fmla="*/ 2078181 w 2078181"/>
              <a:gd name="connsiteY2" fmla="*/ 4978400 h 4978400"/>
              <a:gd name="connsiteX3" fmla="*/ 0 w 2078181"/>
              <a:gd name="connsiteY3" fmla="*/ 449031 h 4978400"/>
              <a:gd name="connsiteX0" fmla="*/ 0 w 2078181"/>
              <a:gd name="connsiteY0" fmla="*/ 449031 h 4978400"/>
              <a:gd name="connsiteX1" fmla="*/ 2068945 w 2078181"/>
              <a:gd name="connsiteY1" fmla="*/ 0 h 4978400"/>
              <a:gd name="connsiteX2" fmla="*/ 2078181 w 2078181"/>
              <a:gd name="connsiteY2" fmla="*/ 4978400 h 4978400"/>
              <a:gd name="connsiteX3" fmla="*/ 0 w 2078181"/>
              <a:gd name="connsiteY3" fmla="*/ 449031 h 4978400"/>
              <a:gd name="connsiteX0" fmla="*/ 0 w 2078181"/>
              <a:gd name="connsiteY0" fmla="*/ 449031 h 4978400"/>
              <a:gd name="connsiteX1" fmla="*/ 2068945 w 2078181"/>
              <a:gd name="connsiteY1" fmla="*/ 0 h 4978400"/>
              <a:gd name="connsiteX2" fmla="*/ 2078181 w 2078181"/>
              <a:gd name="connsiteY2" fmla="*/ 4978400 h 4978400"/>
              <a:gd name="connsiteX3" fmla="*/ 0 w 2078181"/>
              <a:gd name="connsiteY3" fmla="*/ 449031 h 4978400"/>
              <a:gd name="connsiteX0" fmla="*/ 0 w 2078181"/>
              <a:gd name="connsiteY0" fmla="*/ 449031 h 4978400"/>
              <a:gd name="connsiteX1" fmla="*/ 2068945 w 2078181"/>
              <a:gd name="connsiteY1" fmla="*/ 0 h 4978400"/>
              <a:gd name="connsiteX2" fmla="*/ 2078181 w 2078181"/>
              <a:gd name="connsiteY2" fmla="*/ 4978400 h 4978400"/>
              <a:gd name="connsiteX3" fmla="*/ 0 w 2078181"/>
              <a:gd name="connsiteY3" fmla="*/ 449031 h 4978400"/>
            </a:gdLst>
            <a:ahLst/>
            <a:cxnLst>
              <a:cxn ang="0">
                <a:pos x="connsiteX0" y="connsiteY0"/>
              </a:cxn>
              <a:cxn ang="0">
                <a:pos x="connsiteX1" y="connsiteY1"/>
              </a:cxn>
              <a:cxn ang="0">
                <a:pos x="connsiteX2" y="connsiteY2"/>
              </a:cxn>
              <a:cxn ang="0">
                <a:pos x="connsiteX3" y="connsiteY3"/>
              </a:cxn>
            </a:cxnLst>
            <a:rect l="l" t="t" r="r" b="b"/>
            <a:pathLst>
              <a:path w="2078181" h="4978400">
                <a:moveTo>
                  <a:pt x="0" y="449031"/>
                </a:moveTo>
                <a:cubicBezTo>
                  <a:pt x="837430" y="94362"/>
                  <a:pt x="1416243" y="32538"/>
                  <a:pt x="2068945" y="0"/>
                </a:cubicBezTo>
                <a:cubicBezTo>
                  <a:pt x="2068945" y="0"/>
                  <a:pt x="2075102" y="3318933"/>
                  <a:pt x="2078181" y="4978400"/>
                </a:cubicBezTo>
                <a:cubicBezTo>
                  <a:pt x="1677939" y="3299410"/>
                  <a:pt x="1046787" y="1794860"/>
                  <a:pt x="0" y="449031"/>
                </a:cubicBezTo>
                <a:close/>
              </a:path>
            </a:pathLst>
          </a:custGeom>
          <a:solidFill>
            <a:srgbClr val="DA1D5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 name="Forme libre 9"/>
          <p:cNvSpPr/>
          <p:nvPr userDrawn="1"/>
        </p:nvSpPr>
        <p:spPr>
          <a:xfrm>
            <a:off x="1" y="-2990"/>
            <a:ext cx="2857479" cy="6860990"/>
          </a:xfrm>
          <a:custGeom>
            <a:avLst/>
            <a:gdLst>
              <a:gd name="connsiteX0" fmla="*/ 489584 w 7808954"/>
              <a:gd name="connsiteY0" fmla="*/ 357692 h 3590419"/>
              <a:gd name="connsiteX1" fmla="*/ 517293 w 7808954"/>
              <a:gd name="connsiteY1" fmla="*/ 3590419 h 3590419"/>
              <a:gd name="connsiteX2" fmla="*/ 7592348 w 7808954"/>
              <a:gd name="connsiteY2" fmla="*/ 856456 h 3590419"/>
              <a:gd name="connsiteX3" fmla="*/ 7195184 w 7808954"/>
              <a:gd name="connsiteY3" fmla="*/ 136019 h 3590419"/>
              <a:gd name="connsiteX4" fmla="*/ 489584 w 7808954"/>
              <a:gd name="connsiteY4" fmla="*/ 357692 h 3590419"/>
              <a:gd name="connsiteX0" fmla="*/ 12 w 7319382"/>
              <a:gd name="connsiteY0" fmla="*/ 643083 h 3875810"/>
              <a:gd name="connsiteX1" fmla="*/ 27721 w 7319382"/>
              <a:gd name="connsiteY1" fmla="*/ 3875810 h 3875810"/>
              <a:gd name="connsiteX2" fmla="*/ 7102776 w 7319382"/>
              <a:gd name="connsiteY2" fmla="*/ 1141847 h 3875810"/>
              <a:gd name="connsiteX3" fmla="*/ 6705612 w 7319382"/>
              <a:gd name="connsiteY3" fmla="*/ 421410 h 3875810"/>
              <a:gd name="connsiteX4" fmla="*/ 12 w 7319382"/>
              <a:gd name="connsiteY4" fmla="*/ 643083 h 3875810"/>
              <a:gd name="connsiteX0" fmla="*/ 0 w 7319370"/>
              <a:gd name="connsiteY0" fmla="*/ 235842 h 3468569"/>
              <a:gd name="connsiteX1" fmla="*/ 27709 w 7319370"/>
              <a:gd name="connsiteY1" fmla="*/ 3468569 h 3468569"/>
              <a:gd name="connsiteX2" fmla="*/ 7102764 w 7319370"/>
              <a:gd name="connsiteY2" fmla="*/ 734606 h 3468569"/>
              <a:gd name="connsiteX3" fmla="*/ 6705600 w 7319370"/>
              <a:gd name="connsiteY3" fmla="*/ 14169 h 3468569"/>
              <a:gd name="connsiteX4" fmla="*/ 0 w 7319370"/>
              <a:gd name="connsiteY4" fmla="*/ 235842 h 3468569"/>
              <a:gd name="connsiteX0" fmla="*/ 0 w 7319370"/>
              <a:gd name="connsiteY0" fmla="*/ 221673 h 3454400"/>
              <a:gd name="connsiteX1" fmla="*/ 27709 w 7319370"/>
              <a:gd name="connsiteY1" fmla="*/ 3454400 h 3454400"/>
              <a:gd name="connsiteX2" fmla="*/ 7102764 w 7319370"/>
              <a:gd name="connsiteY2" fmla="*/ 720437 h 3454400"/>
              <a:gd name="connsiteX3" fmla="*/ 6705600 w 7319370"/>
              <a:gd name="connsiteY3" fmla="*/ 0 h 3454400"/>
              <a:gd name="connsiteX4" fmla="*/ 0 w 7319370"/>
              <a:gd name="connsiteY4" fmla="*/ 221673 h 3454400"/>
              <a:gd name="connsiteX0" fmla="*/ 0 w 7102764"/>
              <a:gd name="connsiteY0" fmla="*/ 221673 h 3454400"/>
              <a:gd name="connsiteX1" fmla="*/ 27709 w 7102764"/>
              <a:gd name="connsiteY1" fmla="*/ 3454400 h 3454400"/>
              <a:gd name="connsiteX2" fmla="*/ 7102764 w 7102764"/>
              <a:gd name="connsiteY2" fmla="*/ 720437 h 3454400"/>
              <a:gd name="connsiteX3" fmla="*/ 6705600 w 7102764"/>
              <a:gd name="connsiteY3" fmla="*/ 0 h 3454400"/>
              <a:gd name="connsiteX4" fmla="*/ 0 w 7102764"/>
              <a:gd name="connsiteY4" fmla="*/ 221673 h 3454400"/>
              <a:gd name="connsiteX0" fmla="*/ 0 w 7103018"/>
              <a:gd name="connsiteY0" fmla="*/ 221673 h 3454400"/>
              <a:gd name="connsiteX1" fmla="*/ 27709 w 7103018"/>
              <a:gd name="connsiteY1" fmla="*/ 3454400 h 3454400"/>
              <a:gd name="connsiteX2" fmla="*/ 7102764 w 7103018"/>
              <a:gd name="connsiteY2" fmla="*/ 720437 h 3454400"/>
              <a:gd name="connsiteX3" fmla="*/ 6705600 w 7103018"/>
              <a:gd name="connsiteY3" fmla="*/ 0 h 3454400"/>
              <a:gd name="connsiteX4" fmla="*/ 0 w 7103018"/>
              <a:gd name="connsiteY4" fmla="*/ 221673 h 3454400"/>
              <a:gd name="connsiteX0" fmla="*/ 0 w 7398581"/>
              <a:gd name="connsiteY0" fmla="*/ 297 h 3537824"/>
              <a:gd name="connsiteX1" fmla="*/ 323272 w 7398581"/>
              <a:gd name="connsiteY1" fmla="*/ 3537824 h 3537824"/>
              <a:gd name="connsiteX2" fmla="*/ 7398327 w 7398581"/>
              <a:gd name="connsiteY2" fmla="*/ 803861 h 3537824"/>
              <a:gd name="connsiteX3" fmla="*/ 7001163 w 7398581"/>
              <a:gd name="connsiteY3" fmla="*/ 83424 h 3537824"/>
              <a:gd name="connsiteX4" fmla="*/ 0 w 7398581"/>
              <a:gd name="connsiteY4" fmla="*/ 297 h 3537824"/>
              <a:gd name="connsiteX0" fmla="*/ 0 w 7398581"/>
              <a:gd name="connsiteY0" fmla="*/ 297 h 4092006"/>
              <a:gd name="connsiteX1" fmla="*/ 9235 w 7398581"/>
              <a:gd name="connsiteY1" fmla="*/ 4092006 h 4092006"/>
              <a:gd name="connsiteX2" fmla="*/ 7398327 w 7398581"/>
              <a:gd name="connsiteY2" fmla="*/ 803861 h 4092006"/>
              <a:gd name="connsiteX3" fmla="*/ 7001163 w 7398581"/>
              <a:gd name="connsiteY3" fmla="*/ 83424 h 4092006"/>
              <a:gd name="connsiteX4" fmla="*/ 0 w 7398581"/>
              <a:gd name="connsiteY4" fmla="*/ 297 h 4092006"/>
              <a:gd name="connsiteX0" fmla="*/ 0 w 7398508"/>
              <a:gd name="connsiteY0" fmla="*/ 0 h 4091709"/>
              <a:gd name="connsiteX1" fmla="*/ 9235 w 7398508"/>
              <a:gd name="connsiteY1" fmla="*/ 4091709 h 4091709"/>
              <a:gd name="connsiteX2" fmla="*/ 7398327 w 7398508"/>
              <a:gd name="connsiteY2" fmla="*/ 803564 h 4091709"/>
              <a:gd name="connsiteX3" fmla="*/ 6954981 w 7398508"/>
              <a:gd name="connsiteY3" fmla="*/ 9237 h 4091709"/>
              <a:gd name="connsiteX4" fmla="*/ 0 w 7398508"/>
              <a:gd name="connsiteY4" fmla="*/ 0 h 4091709"/>
              <a:gd name="connsiteX0" fmla="*/ 0 w 7111786"/>
              <a:gd name="connsiteY0" fmla="*/ 0 h 4091709"/>
              <a:gd name="connsiteX1" fmla="*/ 9235 w 7111786"/>
              <a:gd name="connsiteY1" fmla="*/ 4091709 h 4091709"/>
              <a:gd name="connsiteX2" fmla="*/ 7028873 w 7111786"/>
              <a:gd name="connsiteY2" fmla="*/ 840510 h 4091709"/>
              <a:gd name="connsiteX3" fmla="*/ 6954981 w 7111786"/>
              <a:gd name="connsiteY3" fmla="*/ 9237 h 4091709"/>
              <a:gd name="connsiteX4" fmla="*/ 0 w 7111786"/>
              <a:gd name="connsiteY4" fmla="*/ 0 h 4091709"/>
              <a:gd name="connsiteX0" fmla="*/ 0 w 7389283"/>
              <a:gd name="connsiteY0" fmla="*/ 0 h 4091709"/>
              <a:gd name="connsiteX1" fmla="*/ 9235 w 7389283"/>
              <a:gd name="connsiteY1" fmla="*/ 4091709 h 4091709"/>
              <a:gd name="connsiteX2" fmla="*/ 7389091 w 7389283"/>
              <a:gd name="connsiteY2" fmla="*/ 785091 h 4091709"/>
              <a:gd name="connsiteX3" fmla="*/ 6954981 w 7389283"/>
              <a:gd name="connsiteY3" fmla="*/ 9237 h 4091709"/>
              <a:gd name="connsiteX4" fmla="*/ 0 w 7389283"/>
              <a:gd name="connsiteY4" fmla="*/ 0 h 4091709"/>
              <a:gd name="connsiteX0" fmla="*/ 0 w 7389172"/>
              <a:gd name="connsiteY0" fmla="*/ 0 h 4091709"/>
              <a:gd name="connsiteX1" fmla="*/ 9235 w 7389172"/>
              <a:gd name="connsiteY1" fmla="*/ 4091709 h 4091709"/>
              <a:gd name="connsiteX2" fmla="*/ 7389091 w 7389172"/>
              <a:gd name="connsiteY2" fmla="*/ 785091 h 4091709"/>
              <a:gd name="connsiteX3" fmla="*/ 6954981 w 7389172"/>
              <a:gd name="connsiteY3" fmla="*/ 9237 h 4091709"/>
              <a:gd name="connsiteX4" fmla="*/ 0 w 7389172"/>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312746 w 7701965"/>
              <a:gd name="connsiteY0" fmla="*/ 0 h 4443665"/>
              <a:gd name="connsiteX1" fmla="*/ 321981 w 7701965"/>
              <a:gd name="connsiteY1" fmla="*/ 4091709 h 4443665"/>
              <a:gd name="connsiteX2" fmla="*/ 622617 w 7701965"/>
              <a:gd name="connsiteY2" fmla="*/ 3851993 h 4443665"/>
              <a:gd name="connsiteX3" fmla="*/ 7701837 w 7701965"/>
              <a:gd name="connsiteY3" fmla="*/ 785091 h 4443665"/>
              <a:gd name="connsiteX4" fmla="*/ 7267727 w 7701965"/>
              <a:gd name="connsiteY4" fmla="*/ 9237 h 4443665"/>
              <a:gd name="connsiteX5" fmla="*/ 312746 w 7701965"/>
              <a:gd name="connsiteY5" fmla="*/ 0 h 4443665"/>
              <a:gd name="connsiteX0" fmla="*/ 266268 w 7655487"/>
              <a:gd name="connsiteY0" fmla="*/ 0 h 4538472"/>
              <a:gd name="connsiteX1" fmla="*/ 275503 w 7655487"/>
              <a:gd name="connsiteY1" fmla="*/ 4091709 h 4538472"/>
              <a:gd name="connsiteX2" fmla="*/ 647648 w 7655487"/>
              <a:gd name="connsiteY2" fmla="*/ 4088954 h 4538472"/>
              <a:gd name="connsiteX3" fmla="*/ 7655359 w 7655487"/>
              <a:gd name="connsiteY3" fmla="*/ 785091 h 4538472"/>
              <a:gd name="connsiteX4" fmla="*/ 7221249 w 7655487"/>
              <a:gd name="connsiteY4" fmla="*/ 9237 h 4538472"/>
              <a:gd name="connsiteX5" fmla="*/ 266268 w 7655487"/>
              <a:gd name="connsiteY5" fmla="*/ 0 h 4538472"/>
              <a:gd name="connsiteX0" fmla="*/ 0 w 7389219"/>
              <a:gd name="connsiteY0" fmla="*/ 0 h 4377559"/>
              <a:gd name="connsiteX1" fmla="*/ 9235 w 7389219"/>
              <a:gd name="connsiteY1" fmla="*/ 4091709 h 4377559"/>
              <a:gd name="connsiteX2" fmla="*/ 381380 w 7389219"/>
              <a:gd name="connsiteY2" fmla="*/ 4088954 h 4377559"/>
              <a:gd name="connsiteX3" fmla="*/ 7389091 w 7389219"/>
              <a:gd name="connsiteY3" fmla="*/ 785091 h 4377559"/>
              <a:gd name="connsiteX4" fmla="*/ 6954981 w 7389219"/>
              <a:gd name="connsiteY4" fmla="*/ 9237 h 4377559"/>
              <a:gd name="connsiteX5" fmla="*/ 0 w 7389219"/>
              <a:gd name="connsiteY5" fmla="*/ 0 h 4377559"/>
              <a:gd name="connsiteX0" fmla="*/ 0 w 7389219"/>
              <a:gd name="connsiteY0" fmla="*/ 0 h 4091709"/>
              <a:gd name="connsiteX1" fmla="*/ 9235 w 7389219"/>
              <a:gd name="connsiteY1" fmla="*/ 4091709 h 4091709"/>
              <a:gd name="connsiteX2" fmla="*/ 381380 w 7389219"/>
              <a:gd name="connsiteY2" fmla="*/ 4088954 h 4091709"/>
              <a:gd name="connsiteX3" fmla="*/ 7389091 w 7389219"/>
              <a:gd name="connsiteY3" fmla="*/ 785091 h 4091709"/>
              <a:gd name="connsiteX4" fmla="*/ 6954981 w 7389219"/>
              <a:gd name="connsiteY4" fmla="*/ 9237 h 4091709"/>
              <a:gd name="connsiteX5" fmla="*/ 0 w 7389219"/>
              <a:gd name="connsiteY5" fmla="*/ 0 h 4091709"/>
              <a:gd name="connsiteX0" fmla="*/ 0 w 7389219"/>
              <a:gd name="connsiteY0" fmla="*/ 0 h 4091709"/>
              <a:gd name="connsiteX1" fmla="*/ 9235 w 7389219"/>
              <a:gd name="connsiteY1" fmla="*/ 4091709 h 4091709"/>
              <a:gd name="connsiteX2" fmla="*/ 381380 w 7389219"/>
              <a:gd name="connsiteY2" fmla="*/ 4088954 h 4091709"/>
              <a:gd name="connsiteX3" fmla="*/ 7389091 w 7389219"/>
              <a:gd name="connsiteY3" fmla="*/ 785091 h 4091709"/>
              <a:gd name="connsiteX4" fmla="*/ 6954981 w 7389219"/>
              <a:gd name="connsiteY4" fmla="*/ 9237 h 4091709"/>
              <a:gd name="connsiteX5" fmla="*/ 0 w 7389219"/>
              <a:gd name="connsiteY5" fmla="*/ 0 h 4091709"/>
              <a:gd name="connsiteX0" fmla="*/ 0 w 7154412"/>
              <a:gd name="connsiteY0" fmla="*/ 0 h 4091709"/>
              <a:gd name="connsiteX1" fmla="*/ 9235 w 7154412"/>
              <a:gd name="connsiteY1" fmla="*/ 4091709 h 4091709"/>
              <a:gd name="connsiteX2" fmla="*/ 381380 w 7154412"/>
              <a:gd name="connsiteY2" fmla="*/ 4088954 h 4091709"/>
              <a:gd name="connsiteX3" fmla="*/ 7150732 w 7154412"/>
              <a:gd name="connsiteY3" fmla="*/ 840198 h 4091709"/>
              <a:gd name="connsiteX4" fmla="*/ 6954981 w 7154412"/>
              <a:gd name="connsiteY4" fmla="*/ 9237 h 4091709"/>
              <a:gd name="connsiteX5" fmla="*/ 0 w 7154412"/>
              <a:gd name="connsiteY5" fmla="*/ 0 h 4091709"/>
              <a:gd name="connsiteX0" fmla="*/ 0 w 7176139"/>
              <a:gd name="connsiteY0" fmla="*/ 0 h 4091709"/>
              <a:gd name="connsiteX1" fmla="*/ 9235 w 7176139"/>
              <a:gd name="connsiteY1" fmla="*/ 4091709 h 4091709"/>
              <a:gd name="connsiteX2" fmla="*/ 381380 w 7176139"/>
              <a:gd name="connsiteY2" fmla="*/ 4088954 h 4091709"/>
              <a:gd name="connsiteX3" fmla="*/ 7174567 w 7176139"/>
              <a:gd name="connsiteY3" fmla="*/ 867752 h 4091709"/>
              <a:gd name="connsiteX4" fmla="*/ 6954981 w 7176139"/>
              <a:gd name="connsiteY4" fmla="*/ 9237 h 4091709"/>
              <a:gd name="connsiteX5" fmla="*/ 0 w 7176139"/>
              <a:gd name="connsiteY5" fmla="*/ 0 h 4091709"/>
              <a:gd name="connsiteX0" fmla="*/ 0 w 6994397"/>
              <a:gd name="connsiteY0" fmla="*/ 0 h 4091709"/>
              <a:gd name="connsiteX1" fmla="*/ 9235 w 6994397"/>
              <a:gd name="connsiteY1" fmla="*/ 4091709 h 4091709"/>
              <a:gd name="connsiteX2" fmla="*/ 381380 w 6994397"/>
              <a:gd name="connsiteY2" fmla="*/ 4088954 h 4091709"/>
              <a:gd name="connsiteX3" fmla="*/ 6364138 w 6994397"/>
              <a:gd name="connsiteY3" fmla="*/ 845709 h 4091709"/>
              <a:gd name="connsiteX4" fmla="*/ 6954981 w 6994397"/>
              <a:gd name="connsiteY4" fmla="*/ 9237 h 4091709"/>
              <a:gd name="connsiteX5" fmla="*/ 0 w 6994397"/>
              <a:gd name="connsiteY5" fmla="*/ 0 h 4091709"/>
              <a:gd name="connsiteX0" fmla="*/ 0 w 6955529"/>
              <a:gd name="connsiteY0" fmla="*/ 0 h 4091709"/>
              <a:gd name="connsiteX1" fmla="*/ 9235 w 6955529"/>
              <a:gd name="connsiteY1" fmla="*/ 4091709 h 4091709"/>
              <a:gd name="connsiteX2" fmla="*/ 381380 w 6955529"/>
              <a:gd name="connsiteY2" fmla="*/ 4088954 h 4091709"/>
              <a:gd name="connsiteX3" fmla="*/ 6954981 w 6955529"/>
              <a:gd name="connsiteY3" fmla="*/ 9237 h 4091709"/>
              <a:gd name="connsiteX4" fmla="*/ 0 w 6955529"/>
              <a:gd name="connsiteY4" fmla="*/ 0 h 4091709"/>
              <a:gd name="connsiteX0" fmla="*/ 0 w 7154183"/>
              <a:gd name="connsiteY0" fmla="*/ 0 h 4091709"/>
              <a:gd name="connsiteX1" fmla="*/ 9235 w 7154183"/>
              <a:gd name="connsiteY1" fmla="*/ 4091709 h 4091709"/>
              <a:gd name="connsiteX2" fmla="*/ 381380 w 7154183"/>
              <a:gd name="connsiteY2" fmla="*/ 4088954 h 4091709"/>
              <a:gd name="connsiteX3" fmla="*/ 6954981 w 7154183"/>
              <a:gd name="connsiteY3" fmla="*/ 9237 h 4091709"/>
              <a:gd name="connsiteX4" fmla="*/ 0 w 7154183"/>
              <a:gd name="connsiteY4" fmla="*/ 0 h 4091709"/>
              <a:gd name="connsiteX0" fmla="*/ 0 w 7386726"/>
              <a:gd name="connsiteY0" fmla="*/ 1784 h 4093493"/>
              <a:gd name="connsiteX1" fmla="*/ 9235 w 7386726"/>
              <a:gd name="connsiteY1" fmla="*/ 4093493 h 4093493"/>
              <a:gd name="connsiteX2" fmla="*/ 381380 w 7386726"/>
              <a:gd name="connsiteY2" fmla="*/ 4090738 h 4093493"/>
              <a:gd name="connsiteX3" fmla="*/ 7193342 w 7386726"/>
              <a:gd name="connsiteY3" fmla="*/ 0 h 4093493"/>
              <a:gd name="connsiteX4" fmla="*/ 0 w 7386726"/>
              <a:gd name="connsiteY4" fmla="*/ 1784 h 4093493"/>
              <a:gd name="connsiteX0" fmla="*/ 0 w 7373454"/>
              <a:gd name="connsiteY0" fmla="*/ 1784 h 4093493"/>
              <a:gd name="connsiteX1" fmla="*/ 9235 w 7373454"/>
              <a:gd name="connsiteY1" fmla="*/ 4093493 h 4093493"/>
              <a:gd name="connsiteX2" fmla="*/ 381380 w 7373454"/>
              <a:gd name="connsiteY2" fmla="*/ 4090738 h 4093493"/>
              <a:gd name="connsiteX3" fmla="*/ 7193342 w 7373454"/>
              <a:gd name="connsiteY3" fmla="*/ 0 h 4093493"/>
              <a:gd name="connsiteX4" fmla="*/ 0 w 7373454"/>
              <a:gd name="connsiteY4" fmla="*/ 1784 h 4093493"/>
              <a:gd name="connsiteX0" fmla="*/ 0 w 7364814"/>
              <a:gd name="connsiteY0" fmla="*/ 1784 h 4093493"/>
              <a:gd name="connsiteX1" fmla="*/ 9235 w 7364814"/>
              <a:gd name="connsiteY1" fmla="*/ 4093493 h 4093493"/>
              <a:gd name="connsiteX2" fmla="*/ 381380 w 7364814"/>
              <a:gd name="connsiteY2" fmla="*/ 4090738 h 4093493"/>
              <a:gd name="connsiteX3" fmla="*/ 7193342 w 7364814"/>
              <a:gd name="connsiteY3" fmla="*/ 0 h 4093493"/>
              <a:gd name="connsiteX4" fmla="*/ 0 w 7364814"/>
              <a:gd name="connsiteY4" fmla="*/ 1784 h 4093493"/>
              <a:gd name="connsiteX0" fmla="*/ 0 w 7374721"/>
              <a:gd name="connsiteY0" fmla="*/ 1784 h 4093493"/>
              <a:gd name="connsiteX1" fmla="*/ 9235 w 7374721"/>
              <a:gd name="connsiteY1" fmla="*/ 4093493 h 4093493"/>
              <a:gd name="connsiteX2" fmla="*/ 381380 w 7374721"/>
              <a:gd name="connsiteY2" fmla="*/ 4090738 h 4093493"/>
              <a:gd name="connsiteX3" fmla="*/ 7193342 w 7374721"/>
              <a:gd name="connsiteY3" fmla="*/ 0 h 4093493"/>
              <a:gd name="connsiteX4" fmla="*/ 0 w 7374721"/>
              <a:gd name="connsiteY4" fmla="*/ 1784 h 4093493"/>
              <a:gd name="connsiteX0" fmla="*/ 0 w 7374267"/>
              <a:gd name="connsiteY0" fmla="*/ 1784 h 4093493"/>
              <a:gd name="connsiteX1" fmla="*/ 9235 w 7374267"/>
              <a:gd name="connsiteY1" fmla="*/ 4093493 h 4093493"/>
              <a:gd name="connsiteX2" fmla="*/ 381380 w 7374267"/>
              <a:gd name="connsiteY2" fmla="*/ 4090738 h 4093493"/>
              <a:gd name="connsiteX3" fmla="*/ 7193342 w 7374267"/>
              <a:gd name="connsiteY3" fmla="*/ 0 h 4093493"/>
              <a:gd name="connsiteX4" fmla="*/ 0 w 7374267"/>
              <a:gd name="connsiteY4" fmla="*/ 1784 h 4093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74267" h="4093493">
                <a:moveTo>
                  <a:pt x="0" y="1784"/>
                </a:moveTo>
                <a:cubicBezTo>
                  <a:pt x="4618" y="632935"/>
                  <a:pt x="-1" y="3015917"/>
                  <a:pt x="9235" y="4093493"/>
                </a:cubicBezTo>
                <a:cubicBezTo>
                  <a:pt x="-10627" y="4090738"/>
                  <a:pt x="343213" y="4096280"/>
                  <a:pt x="381380" y="4090738"/>
                </a:cubicBezTo>
                <a:cubicBezTo>
                  <a:pt x="442542" y="1696493"/>
                  <a:pt x="8687077" y="1359311"/>
                  <a:pt x="7193342" y="0"/>
                </a:cubicBezTo>
                <a:lnTo>
                  <a:pt x="0" y="1784"/>
                </a:lnTo>
                <a:close/>
              </a:path>
            </a:pathLst>
          </a:custGeom>
          <a:solidFill>
            <a:srgbClr val="B7C9C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Espace réservé du texte 2"/>
          <p:cNvSpPr>
            <a:spLocks noGrp="1"/>
          </p:cNvSpPr>
          <p:nvPr>
            <p:ph type="body" sz="quarter" idx="10" hasCustomPrompt="1"/>
          </p:nvPr>
        </p:nvSpPr>
        <p:spPr>
          <a:xfrm>
            <a:off x="3220883" y="2696066"/>
            <a:ext cx="5311930" cy="1424650"/>
          </a:xfrm>
          <a:prstGeom prst="rect">
            <a:avLst/>
          </a:prstGeom>
        </p:spPr>
        <p:txBody>
          <a:bodyPr lIns="0"/>
          <a:lstStyle>
            <a:lvl1pPr marL="0" indent="0">
              <a:buNone/>
              <a:defRPr sz="3000" b="1" baseline="0">
                <a:latin typeface="Arial" panose="020B0604020202020204" pitchFamily="34" charset="0"/>
                <a:cs typeface="Arial" panose="020B0604020202020204" pitchFamily="34" charset="0"/>
              </a:defRPr>
            </a:lvl1pPr>
            <a:lvl2pPr>
              <a:defRPr sz="3000">
                <a:latin typeface="Arial" panose="020B0604020202020204" pitchFamily="34" charset="0"/>
                <a:cs typeface="Arial" panose="020B0604020202020204" pitchFamily="34" charset="0"/>
              </a:defRPr>
            </a:lvl2pPr>
            <a:lvl3pPr>
              <a:defRPr sz="3000">
                <a:latin typeface="Arial" panose="020B0604020202020204" pitchFamily="34" charset="0"/>
                <a:cs typeface="Arial" panose="020B0604020202020204" pitchFamily="34" charset="0"/>
              </a:defRPr>
            </a:lvl3pPr>
            <a:lvl4pPr>
              <a:defRPr sz="3000">
                <a:latin typeface="Arial" panose="020B0604020202020204" pitchFamily="34" charset="0"/>
                <a:cs typeface="Arial" panose="020B0604020202020204" pitchFamily="34" charset="0"/>
              </a:defRPr>
            </a:lvl4pPr>
            <a:lvl5pPr>
              <a:defRPr sz="3000">
                <a:latin typeface="Arial" panose="020B0604020202020204" pitchFamily="34" charset="0"/>
                <a:cs typeface="Arial" panose="020B0604020202020204" pitchFamily="34" charset="0"/>
              </a:defRPr>
            </a:lvl5pPr>
          </a:lstStyle>
          <a:p>
            <a:pPr lvl="0"/>
            <a:r>
              <a:rPr lang="fr-FR" dirty="0"/>
              <a:t>Modifier le titre</a:t>
            </a:r>
          </a:p>
        </p:txBody>
      </p:sp>
      <p:cxnSp>
        <p:nvCxnSpPr>
          <p:cNvPr id="5" name="Connecteur droit 4"/>
          <p:cNvCxnSpPr/>
          <p:nvPr userDrawn="1"/>
        </p:nvCxnSpPr>
        <p:spPr>
          <a:xfrm>
            <a:off x="3231869" y="3700462"/>
            <a:ext cx="642784" cy="0"/>
          </a:xfrm>
          <a:prstGeom prst="line">
            <a:avLst/>
          </a:prstGeom>
          <a:ln w="76200" cmpd="sng">
            <a:solidFill>
              <a:srgbClr val="DA1D5B"/>
            </a:solidFill>
          </a:ln>
          <a:effectLst/>
        </p:spPr>
        <p:style>
          <a:lnRef idx="2">
            <a:schemeClr val="accent1"/>
          </a:lnRef>
          <a:fillRef idx="0">
            <a:schemeClr val="accent1"/>
          </a:fillRef>
          <a:effectRef idx="1">
            <a:schemeClr val="accent1"/>
          </a:effectRef>
          <a:fontRef idx="minor">
            <a:schemeClr val="tx1"/>
          </a:fontRef>
        </p:style>
      </p:cxnSp>
      <p:sp>
        <p:nvSpPr>
          <p:cNvPr id="6" name="Espace réservé du texte 5"/>
          <p:cNvSpPr>
            <a:spLocks noGrp="1"/>
          </p:cNvSpPr>
          <p:nvPr>
            <p:ph type="body" sz="quarter" idx="11" hasCustomPrompt="1"/>
          </p:nvPr>
        </p:nvSpPr>
        <p:spPr>
          <a:xfrm>
            <a:off x="3220883" y="4120716"/>
            <a:ext cx="5311930" cy="1196975"/>
          </a:xfrm>
          <a:prstGeom prst="rect">
            <a:avLst/>
          </a:prstGeom>
        </p:spPr>
        <p:txBody>
          <a:bodyPr lIns="0"/>
          <a:lstStyle>
            <a:lvl1pPr marL="0" indent="0">
              <a:buNone/>
              <a:defRPr sz="2000">
                <a:latin typeface="Arial" panose="020B0604020202020204" pitchFamily="34" charset="0"/>
                <a:cs typeface="Arial" panose="020B0604020202020204" pitchFamily="34" charset="0"/>
              </a:defRPr>
            </a:lvl1pPr>
          </a:lstStyle>
          <a:p>
            <a:pPr lvl="0"/>
            <a:r>
              <a:rPr lang="fr-FR" dirty="0"/>
              <a:t>Sous-titre</a:t>
            </a:r>
          </a:p>
        </p:txBody>
      </p:sp>
    </p:spTree>
    <p:extLst>
      <p:ext uri="{BB962C8B-B14F-4D97-AF65-F5344CB8AC3E}">
        <p14:creationId xmlns:p14="http://schemas.microsoft.com/office/powerpoint/2010/main" val="4200011790"/>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160" userDrawn="1">
          <p15:clr>
            <a:srgbClr val="FBAE40"/>
          </p15:clr>
        </p15:guide>
        <p15:guide id="2" pos="5375"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age texte">
    <p:spTree>
      <p:nvGrpSpPr>
        <p:cNvPr id="1" name=""/>
        <p:cNvGrpSpPr/>
        <p:nvPr/>
      </p:nvGrpSpPr>
      <p:grpSpPr>
        <a:xfrm>
          <a:off x="0" y="0"/>
          <a:ext cx="0" cy="0"/>
          <a:chOff x="0" y="0"/>
          <a:chExt cx="0" cy="0"/>
        </a:xfrm>
      </p:grpSpPr>
      <p:sp>
        <p:nvSpPr>
          <p:cNvPr id="12" name="Forme libre 11"/>
          <p:cNvSpPr/>
          <p:nvPr userDrawn="1"/>
        </p:nvSpPr>
        <p:spPr>
          <a:xfrm flipH="1">
            <a:off x="6460870" y="-106791"/>
            <a:ext cx="2683129" cy="1144728"/>
          </a:xfrm>
          <a:custGeom>
            <a:avLst/>
            <a:gdLst>
              <a:gd name="connsiteX0" fmla="*/ 489584 w 7808954"/>
              <a:gd name="connsiteY0" fmla="*/ 357692 h 3590419"/>
              <a:gd name="connsiteX1" fmla="*/ 517293 w 7808954"/>
              <a:gd name="connsiteY1" fmla="*/ 3590419 h 3590419"/>
              <a:gd name="connsiteX2" fmla="*/ 7592348 w 7808954"/>
              <a:gd name="connsiteY2" fmla="*/ 856456 h 3590419"/>
              <a:gd name="connsiteX3" fmla="*/ 7195184 w 7808954"/>
              <a:gd name="connsiteY3" fmla="*/ 136019 h 3590419"/>
              <a:gd name="connsiteX4" fmla="*/ 489584 w 7808954"/>
              <a:gd name="connsiteY4" fmla="*/ 357692 h 3590419"/>
              <a:gd name="connsiteX0" fmla="*/ 12 w 7319382"/>
              <a:gd name="connsiteY0" fmla="*/ 643083 h 3875810"/>
              <a:gd name="connsiteX1" fmla="*/ 27721 w 7319382"/>
              <a:gd name="connsiteY1" fmla="*/ 3875810 h 3875810"/>
              <a:gd name="connsiteX2" fmla="*/ 7102776 w 7319382"/>
              <a:gd name="connsiteY2" fmla="*/ 1141847 h 3875810"/>
              <a:gd name="connsiteX3" fmla="*/ 6705612 w 7319382"/>
              <a:gd name="connsiteY3" fmla="*/ 421410 h 3875810"/>
              <a:gd name="connsiteX4" fmla="*/ 12 w 7319382"/>
              <a:gd name="connsiteY4" fmla="*/ 643083 h 3875810"/>
              <a:gd name="connsiteX0" fmla="*/ 0 w 7319370"/>
              <a:gd name="connsiteY0" fmla="*/ 235842 h 3468569"/>
              <a:gd name="connsiteX1" fmla="*/ 27709 w 7319370"/>
              <a:gd name="connsiteY1" fmla="*/ 3468569 h 3468569"/>
              <a:gd name="connsiteX2" fmla="*/ 7102764 w 7319370"/>
              <a:gd name="connsiteY2" fmla="*/ 734606 h 3468569"/>
              <a:gd name="connsiteX3" fmla="*/ 6705600 w 7319370"/>
              <a:gd name="connsiteY3" fmla="*/ 14169 h 3468569"/>
              <a:gd name="connsiteX4" fmla="*/ 0 w 7319370"/>
              <a:gd name="connsiteY4" fmla="*/ 235842 h 3468569"/>
              <a:gd name="connsiteX0" fmla="*/ 0 w 7319370"/>
              <a:gd name="connsiteY0" fmla="*/ 221673 h 3454400"/>
              <a:gd name="connsiteX1" fmla="*/ 27709 w 7319370"/>
              <a:gd name="connsiteY1" fmla="*/ 3454400 h 3454400"/>
              <a:gd name="connsiteX2" fmla="*/ 7102764 w 7319370"/>
              <a:gd name="connsiteY2" fmla="*/ 720437 h 3454400"/>
              <a:gd name="connsiteX3" fmla="*/ 6705600 w 7319370"/>
              <a:gd name="connsiteY3" fmla="*/ 0 h 3454400"/>
              <a:gd name="connsiteX4" fmla="*/ 0 w 7319370"/>
              <a:gd name="connsiteY4" fmla="*/ 221673 h 3454400"/>
              <a:gd name="connsiteX0" fmla="*/ 0 w 7102764"/>
              <a:gd name="connsiteY0" fmla="*/ 221673 h 3454400"/>
              <a:gd name="connsiteX1" fmla="*/ 27709 w 7102764"/>
              <a:gd name="connsiteY1" fmla="*/ 3454400 h 3454400"/>
              <a:gd name="connsiteX2" fmla="*/ 7102764 w 7102764"/>
              <a:gd name="connsiteY2" fmla="*/ 720437 h 3454400"/>
              <a:gd name="connsiteX3" fmla="*/ 6705600 w 7102764"/>
              <a:gd name="connsiteY3" fmla="*/ 0 h 3454400"/>
              <a:gd name="connsiteX4" fmla="*/ 0 w 7102764"/>
              <a:gd name="connsiteY4" fmla="*/ 221673 h 3454400"/>
              <a:gd name="connsiteX0" fmla="*/ 0 w 7103018"/>
              <a:gd name="connsiteY0" fmla="*/ 221673 h 3454400"/>
              <a:gd name="connsiteX1" fmla="*/ 27709 w 7103018"/>
              <a:gd name="connsiteY1" fmla="*/ 3454400 h 3454400"/>
              <a:gd name="connsiteX2" fmla="*/ 7102764 w 7103018"/>
              <a:gd name="connsiteY2" fmla="*/ 720437 h 3454400"/>
              <a:gd name="connsiteX3" fmla="*/ 6705600 w 7103018"/>
              <a:gd name="connsiteY3" fmla="*/ 0 h 3454400"/>
              <a:gd name="connsiteX4" fmla="*/ 0 w 7103018"/>
              <a:gd name="connsiteY4" fmla="*/ 221673 h 3454400"/>
              <a:gd name="connsiteX0" fmla="*/ 0 w 7398581"/>
              <a:gd name="connsiteY0" fmla="*/ 297 h 3537824"/>
              <a:gd name="connsiteX1" fmla="*/ 323272 w 7398581"/>
              <a:gd name="connsiteY1" fmla="*/ 3537824 h 3537824"/>
              <a:gd name="connsiteX2" fmla="*/ 7398327 w 7398581"/>
              <a:gd name="connsiteY2" fmla="*/ 803861 h 3537824"/>
              <a:gd name="connsiteX3" fmla="*/ 7001163 w 7398581"/>
              <a:gd name="connsiteY3" fmla="*/ 83424 h 3537824"/>
              <a:gd name="connsiteX4" fmla="*/ 0 w 7398581"/>
              <a:gd name="connsiteY4" fmla="*/ 297 h 3537824"/>
              <a:gd name="connsiteX0" fmla="*/ 0 w 7398581"/>
              <a:gd name="connsiteY0" fmla="*/ 297 h 4092006"/>
              <a:gd name="connsiteX1" fmla="*/ 9235 w 7398581"/>
              <a:gd name="connsiteY1" fmla="*/ 4092006 h 4092006"/>
              <a:gd name="connsiteX2" fmla="*/ 7398327 w 7398581"/>
              <a:gd name="connsiteY2" fmla="*/ 803861 h 4092006"/>
              <a:gd name="connsiteX3" fmla="*/ 7001163 w 7398581"/>
              <a:gd name="connsiteY3" fmla="*/ 83424 h 4092006"/>
              <a:gd name="connsiteX4" fmla="*/ 0 w 7398581"/>
              <a:gd name="connsiteY4" fmla="*/ 297 h 4092006"/>
              <a:gd name="connsiteX0" fmla="*/ 0 w 7398508"/>
              <a:gd name="connsiteY0" fmla="*/ 0 h 4091709"/>
              <a:gd name="connsiteX1" fmla="*/ 9235 w 7398508"/>
              <a:gd name="connsiteY1" fmla="*/ 4091709 h 4091709"/>
              <a:gd name="connsiteX2" fmla="*/ 7398327 w 7398508"/>
              <a:gd name="connsiteY2" fmla="*/ 803564 h 4091709"/>
              <a:gd name="connsiteX3" fmla="*/ 6954981 w 7398508"/>
              <a:gd name="connsiteY3" fmla="*/ 9237 h 4091709"/>
              <a:gd name="connsiteX4" fmla="*/ 0 w 7398508"/>
              <a:gd name="connsiteY4" fmla="*/ 0 h 4091709"/>
              <a:gd name="connsiteX0" fmla="*/ 0 w 7111786"/>
              <a:gd name="connsiteY0" fmla="*/ 0 h 4091709"/>
              <a:gd name="connsiteX1" fmla="*/ 9235 w 7111786"/>
              <a:gd name="connsiteY1" fmla="*/ 4091709 h 4091709"/>
              <a:gd name="connsiteX2" fmla="*/ 7028873 w 7111786"/>
              <a:gd name="connsiteY2" fmla="*/ 840510 h 4091709"/>
              <a:gd name="connsiteX3" fmla="*/ 6954981 w 7111786"/>
              <a:gd name="connsiteY3" fmla="*/ 9237 h 4091709"/>
              <a:gd name="connsiteX4" fmla="*/ 0 w 7111786"/>
              <a:gd name="connsiteY4" fmla="*/ 0 h 4091709"/>
              <a:gd name="connsiteX0" fmla="*/ 0 w 7389283"/>
              <a:gd name="connsiteY0" fmla="*/ 0 h 4091709"/>
              <a:gd name="connsiteX1" fmla="*/ 9235 w 7389283"/>
              <a:gd name="connsiteY1" fmla="*/ 4091709 h 4091709"/>
              <a:gd name="connsiteX2" fmla="*/ 7389091 w 7389283"/>
              <a:gd name="connsiteY2" fmla="*/ 785091 h 4091709"/>
              <a:gd name="connsiteX3" fmla="*/ 6954981 w 7389283"/>
              <a:gd name="connsiteY3" fmla="*/ 9237 h 4091709"/>
              <a:gd name="connsiteX4" fmla="*/ 0 w 7389283"/>
              <a:gd name="connsiteY4" fmla="*/ 0 h 4091709"/>
              <a:gd name="connsiteX0" fmla="*/ 0 w 7389172"/>
              <a:gd name="connsiteY0" fmla="*/ 0 h 4091709"/>
              <a:gd name="connsiteX1" fmla="*/ 9235 w 7389172"/>
              <a:gd name="connsiteY1" fmla="*/ 4091709 h 4091709"/>
              <a:gd name="connsiteX2" fmla="*/ 7389091 w 7389172"/>
              <a:gd name="connsiteY2" fmla="*/ 785091 h 4091709"/>
              <a:gd name="connsiteX3" fmla="*/ 6954981 w 7389172"/>
              <a:gd name="connsiteY3" fmla="*/ 9237 h 4091709"/>
              <a:gd name="connsiteX4" fmla="*/ 0 w 7389172"/>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6954982"/>
              <a:gd name="connsiteY0" fmla="*/ 0 h 4091709"/>
              <a:gd name="connsiteX1" fmla="*/ 9235 w 6954982"/>
              <a:gd name="connsiteY1" fmla="*/ 4091709 h 4091709"/>
              <a:gd name="connsiteX2" fmla="*/ 6954981 w 6954982"/>
              <a:gd name="connsiteY2" fmla="*/ 9237 h 4091709"/>
              <a:gd name="connsiteX3" fmla="*/ 0 w 6954982"/>
              <a:gd name="connsiteY3" fmla="*/ 0 h 4091709"/>
              <a:gd name="connsiteX0" fmla="*/ 0 w 6954982"/>
              <a:gd name="connsiteY0" fmla="*/ 0 h 4164774"/>
              <a:gd name="connsiteX1" fmla="*/ 9235 w 6954982"/>
              <a:gd name="connsiteY1" fmla="*/ 4164774 h 4164774"/>
              <a:gd name="connsiteX2" fmla="*/ 6954981 w 6954982"/>
              <a:gd name="connsiteY2" fmla="*/ 82302 h 4164774"/>
              <a:gd name="connsiteX3" fmla="*/ 0 w 6954982"/>
              <a:gd name="connsiteY3" fmla="*/ 0 h 4164774"/>
              <a:gd name="connsiteX0" fmla="*/ 0 w 6972325"/>
              <a:gd name="connsiteY0" fmla="*/ 0 h 4164774"/>
              <a:gd name="connsiteX1" fmla="*/ 9235 w 6972325"/>
              <a:gd name="connsiteY1" fmla="*/ 4164774 h 4164774"/>
              <a:gd name="connsiteX2" fmla="*/ 6972325 w 6972325"/>
              <a:gd name="connsiteY2" fmla="*/ 9236 h 4164774"/>
              <a:gd name="connsiteX3" fmla="*/ 0 w 6972325"/>
              <a:gd name="connsiteY3" fmla="*/ 0 h 4164774"/>
              <a:gd name="connsiteX0" fmla="*/ 0 w 6972325"/>
              <a:gd name="connsiteY0" fmla="*/ 0 h 4177170"/>
              <a:gd name="connsiteX1" fmla="*/ 9235 w 6972325"/>
              <a:gd name="connsiteY1" fmla="*/ 4164774 h 4177170"/>
              <a:gd name="connsiteX2" fmla="*/ 6972325 w 6972325"/>
              <a:gd name="connsiteY2" fmla="*/ 9236 h 4177170"/>
              <a:gd name="connsiteX3" fmla="*/ 0 w 6972325"/>
              <a:gd name="connsiteY3" fmla="*/ 0 h 4177170"/>
            </a:gdLst>
            <a:ahLst/>
            <a:cxnLst>
              <a:cxn ang="0">
                <a:pos x="connsiteX0" y="connsiteY0"/>
              </a:cxn>
              <a:cxn ang="0">
                <a:pos x="connsiteX1" y="connsiteY1"/>
              </a:cxn>
              <a:cxn ang="0">
                <a:pos x="connsiteX2" y="connsiteY2"/>
              </a:cxn>
              <a:cxn ang="0">
                <a:pos x="connsiteX3" y="connsiteY3"/>
              </a:cxn>
            </a:cxnLst>
            <a:rect l="l" t="t" r="r" b="b"/>
            <a:pathLst>
              <a:path w="6972325" h="4177170">
                <a:moveTo>
                  <a:pt x="0" y="0"/>
                </a:moveTo>
                <a:cubicBezTo>
                  <a:pt x="4618" y="631151"/>
                  <a:pt x="-1" y="3087198"/>
                  <a:pt x="9235" y="4164774"/>
                </a:cubicBezTo>
                <a:cubicBezTo>
                  <a:pt x="1168398" y="4166313"/>
                  <a:pt x="4077398" y="4612410"/>
                  <a:pt x="6972325" y="9236"/>
                </a:cubicBezTo>
                <a:lnTo>
                  <a:pt x="0" y="0"/>
                </a:lnTo>
                <a:close/>
              </a:path>
            </a:pathLst>
          </a:custGeom>
          <a:solidFill>
            <a:srgbClr val="DA1D5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 name="Forme libre 12"/>
          <p:cNvSpPr/>
          <p:nvPr userDrawn="1"/>
        </p:nvSpPr>
        <p:spPr>
          <a:xfrm>
            <a:off x="4618182" y="-101600"/>
            <a:ext cx="2524090" cy="1026248"/>
          </a:xfrm>
          <a:custGeom>
            <a:avLst/>
            <a:gdLst>
              <a:gd name="connsiteX0" fmla="*/ 0 w 1200727"/>
              <a:gd name="connsiteY0" fmla="*/ 479046 h 5457446"/>
              <a:gd name="connsiteX1" fmla="*/ 1191491 w 1200727"/>
              <a:gd name="connsiteY1" fmla="*/ 479046 h 5457446"/>
              <a:gd name="connsiteX2" fmla="*/ 1200727 w 1200727"/>
              <a:gd name="connsiteY2" fmla="*/ 5457446 h 5457446"/>
              <a:gd name="connsiteX3" fmla="*/ 0 w 1200727"/>
              <a:gd name="connsiteY3" fmla="*/ 479046 h 5457446"/>
              <a:gd name="connsiteX0" fmla="*/ 0 w 1200727"/>
              <a:gd name="connsiteY0" fmla="*/ 186108 h 5164508"/>
              <a:gd name="connsiteX1" fmla="*/ 1191491 w 1200727"/>
              <a:gd name="connsiteY1" fmla="*/ 186108 h 5164508"/>
              <a:gd name="connsiteX2" fmla="*/ 1200727 w 1200727"/>
              <a:gd name="connsiteY2" fmla="*/ 5164508 h 5164508"/>
              <a:gd name="connsiteX3" fmla="*/ 0 w 1200727"/>
              <a:gd name="connsiteY3" fmla="*/ 186108 h 5164508"/>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2300694"/>
              <a:gd name="connsiteY0" fmla="*/ 0 h 4729481"/>
              <a:gd name="connsiteX1" fmla="*/ 1191491 w 2300694"/>
              <a:gd name="connsiteY1" fmla="*/ 0 h 4729481"/>
              <a:gd name="connsiteX2" fmla="*/ 2300694 w 2300694"/>
              <a:gd name="connsiteY2" fmla="*/ 4729481 h 4729481"/>
              <a:gd name="connsiteX3" fmla="*/ 0 w 2300694"/>
              <a:gd name="connsiteY3" fmla="*/ 0 h 4729481"/>
              <a:gd name="connsiteX0" fmla="*/ 0 w 2306762"/>
              <a:gd name="connsiteY0" fmla="*/ 0 h 4399707"/>
              <a:gd name="connsiteX1" fmla="*/ 1191491 w 2306762"/>
              <a:gd name="connsiteY1" fmla="*/ 0 h 4399707"/>
              <a:gd name="connsiteX2" fmla="*/ 2306762 w 2306762"/>
              <a:gd name="connsiteY2" fmla="*/ 4399707 h 4399707"/>
              <a:gd name="connsiteX3" fmla="*/ 0 w 2306762"/>
              <a:gd name="connsiteY3" fmla="*/ 0 h 4399707"/>
              <a:gd name="connsiteX0" fmla="*/ 0 w 2294627"/>
              <a:gd name="connsiteY0" fmla="*/ 0 h 4609562"/>
              <a:gd name="connsiteX1" fmla="*/ 1191491 w 2294627"/>
              <a:gd name="connsiteY1" fmla="*/ 0 h 4609562"/>
              <a:gd name="connsiteX2" fmla="*/ 2294627 w 2294627"/>
              <a:gd name="connsiteY2" fmla="*/ 4609562 h 4609562"/>
              <a:gd name="connsiteX3" fmla="*/ 0 w 2294627"/>
              <a:gd name="connsiteY3" fmla="*/ 0 h 4609562"/>
              <a:gd name="connsiteX0" fmla="*/ 0 w 2294627"/>
              <a:gd name="connsiteY0" fmla="*/ 0 h 4609562"/>
              <a:gd name="connsiteX1" fmla="*/ 1191491 w 2294627"/>
              <a:gd name="connsiteY1" fmla="*/ 0 h 4609562"/>
              <a:gd name="connsiteX2" fmla="*/ 2294627 w 2294627"/>
              <a:gd name="connsiteY2" fmla="*/ 4609562 h 4609562"/>
              <a:gd name="connsiteX3" fmla="*/ 0 w 2294627"/>
              <a:gd name="connsiteY3" fmla="*/ 0 h 4609562"/>
              <a:gd name="connsiteX0" fmla="*/ 0 w 2294627"/>
              <a:gd name="connsiteY0" fmla="*/ 0 h 4609562"/>
              <a:gd name="connsiteX1" fmla="*/ 1191491 w 2294627"/>
              <a:gd name="connsiteY1" fmla="*/ 0 h 4609562"/>
              <a:gd name="connsiteX2" fmla="*/ 2294627 w 2294627"/>
              <a:gd name="connsiteY2" fmla="*/ 4609562 h 4609562"/>
              <a:gd name="connsiteX3" fmla="*/ 0 w 2294627"/>
              <a:gd name="connsiteY3" fmla="*/ 0 h 4609562"/>
              <a:gd name="connsiteX0" fmla="*/ 0 w 2294627"/>
              <a:gd name="connsiteY0" fmla="*/ 0 h 4609562"/>
              <a:gd name="connsiteX1" fmla="*/ 1191491 w 2294627"/>
              <a:gd name="connsiteY1" fmla="*/ 0 h 4609562"/>
              <a:gd name="connsiteX2" fmla="*/ 2294627 w 2294627"/>
              <a:gd name="connsiteY2" fmla="*/ 4609562 h 4609562"/>
              <a:gd name="connsiteX3" fmla="*/ 0 w 2294627"/>
              <a:gd name="connsiteY3" fmla="*/ 0 h 4609562"/>
              <a:gd name="connsiteX0" fmla="*/ 0 w 2294627"/>
              <a:gd name="connsiteY0" fmla="*/ 0 h 4609562"/>
              <a:gd name="connsiteX1" fmla="*/ 1191491 w 2294627"/>
              <a:gd name="connsiteY1" fmla="*/ 0 h 4609562"/>
              <a:gd name="connsiteX2" fmla="*/ 2294627 w 2294627"/>
              <a:gd name="connsiteY2" fmla="*/ 4609562 h 4609562"/>
              <a:gd name="connsiteX3" fmla="*/ 0 w 2294627"/>
              <a:gd name="connsiteY3" fmla="*/ 0 h 4609562"/>
              <a:gd name="connsiteX0" fmla="*/ 0 w 2294627"/>
              <a:gd name="connsiteY0" fmla="*/ 0 h 4609562"/>
              <a:gd name="connsiteX1" fmla="*/ 1191491 w 2294627"/>
              <a:gd name="connsiteY1" fmla="*/ 0 h 4609562"/>
              <a:gd name="connsiteX2" fmla="*/ 2294627 w 2294627"/>
              <a:gd name="connsiteY2" fmla="*/ 4609562 h 4609562"/>
              <a:gd name="connsiteX3" fmla="*/ 0 w 2294627"/>
              <a:gd name="connsiteY3" fmla="*/ 0 h 4609562"/>
            </a:gdLst>
            <a:ahLst/>
            <a:cxnLst>
              <a:cxn ang="0">
                <a:pos x="connsiteX0" y="connsiteY0"/>
              </a:cxn>
              <a:cxn ang="0">
                <a:pos x="connsiteX1" y="connsiteY1"/>
              </a:cxn>
              <a:cxn ang="0">
                <a:pos x="connsiteX2" y="connsiteY2"/>
              </a:cxn>
              <a:cxn ang="0">
                <a:pos x="connsiteX3" y="connsiteY3"/>
              </a:cxn>
            </a:cxnLst>
            <a:rect l="l" t="t" r="r" b="b"/>
            <a:pathLst>
              <a:path w="2294627" h="4609562">
                <a:moveTo>
                  <a:pt x="0" y="0"/>
                </a:moveTo>
                <a:lnTo>
                  <a:pt x="1191491" y="0"/>
                </a:lnTo>
                <a:cubicBezTo>
                  <a:pt x="1191491" y="0"/>
                  <a:pt x="1460275" y="2530379"/>
                  <a:pt x="2294627" y="4609562"/>
                </a:cubicBezTo>
                <a:cubicBezTo>
                  <a:pt x="1002503" y="3249886"/>
                  <a:pt x="582946" y="1613599"/>
                  <a:pt x="0" y="0"/>
                </a:cubicBezTo>
                <a:close/>
              </a:path>
            </a:pathLst>
          </a:custGeom>
          <a:solidFill>
            <a:srgbClr val="B7C9C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 name="Connecteur droit 3"/>
          <p:cNvCxnSpPr/>
          <p:nvPr userDrawn="1"/>
        </p:nvCxnSpPr>
        <p:spPr>
          <a:xfrm>
            <a:off x="642782" y="844787"/>
            <a:ext cx="470332" cy="0"/>
          </a:xfrm>
          <a:prstGeom prst="line">
            <a:avLst/>
          </a:prstGeom>
          <a:ln w="57150" cmpd="sng">
            <a:solidFill>
              <a:srgbClr val="DA1D5B"/>
            </a:solidFill>
          </a:ln>
          <a:effectLst/>
        </p:spPr>
        <p:style>
          <a:lnRef idx="2">
            <a:schemeClr val="accent1"/>
          </a:lnRef>
          <a:fillRef idx="0">
            <a:schemeClr val="accent1"/>
          </a:fillRef>
          <a:effectRef idx="1">
            <a:schemeClr val="accent1"/>
          </a:effectRef>
          <a:fontRef idx="minor">
            <a:schemeClr val="tx1"/>
          </a:fontRef>
        </p:style>
      </p:cxnSp>
      <p:sp>
        <p:nvSpPr>
          <p:cNvPr id="6" name="Espace réservé du texte 5"/>
          <p:cNvSpPr>
            <a:spLocks noGrp="1"/>
          </p:cNvSpPr>
          <p:nvPr>
            <p:ph type="body" sz="quarter" idx="10"/>
          </p:nvPr>
        </p:nvSpPr>
        <p:spPr>
          <a:xfrm>
            <a:off x="642937" y="354013"/>
            <a:ext cx="7889876" cy="481012"/>
          </a:xfrm>
          <a:prstGeom prst="rect">
            <a:avLst/>
          </a:prstGeom>
        </p:spPr>
        <p:txBody>
          <a:bodyPr lIns="0"/>
          <a:lstStyle>
            <a:lvl1pPr marL="0" indent="0">
              <a:buNone/>
              <a:defRPr sz="2000" b="1">
                <a:latin typeface="Arial" panose="020B0604020202020204" pitchFamily="34" charset="0"/>
                <a:cs typeface="Arial" panose="020B0604020202020204" pitchFamily="34" charset="0"/>
              </a:defRPr>
            </a:lvl1pPr>
            <a:lvl2pPr>
              <a:defRPr sz="2000" b="1">
                <a:latin typeface="Arial" panose="020B0604020202020204" pitchFamily="34" charset="0"/>
                <a:cs typeface="Arial" panose="020B0604020202020204" pitchFamily="34" charset="0"/>
              </a:defRPr>
            </a:lvl2pPr>
            <a:lvl3pPr>
              <a:defRPr sz="2000" b="1">
                <a:latin typeface="Arial" panose="020B0604020202020204" pitchFamily="34" charset="0"/>
                <a:cs typeface="Arial" panose="020B0604020202020204" pitchFamily="34" charset="0"/>
              </a:defRPr>
            </a:lvl3pPr>
            <a:lvl4pPr>
              <a:defRPr sz="2000" b="1">
                <a:latin typeface="Arial" panose="020B0604020202020204" pitchFamily="34" charset="0"/>
                <a:cs typeface="Arial" panose="020B0604020202020204" pitchFamily="34" charset="0"/>
              </a:defRPr>
            </a:lvl4pPr>
            <a:lvl5pPr>
              <a:defRPr sz="2000" b="1">
                <a:latin typeface="Arial" panose="020B0604020202020204" pitchFamily="34" charset="0"/>
                <a:cs typeface="Arial" panose="020B0604020202020204" pitchFamily="34" charset="0"/>
              </a:defRPr>
            </a:lvl5pPr>
          </a:lstStyle>
          <a:p>
            <a:pPr lvl="0"/>
            <a:r>
              <a:rPr lang="fr-FR" dirty="0"/>
              <a:t>Modifier les styles du texte du masque</a:t>
            </a:r>
          </a:p>
        </p:txBody>
      </p:sp>
      <p:sp>
        <p:nvSpPr>
          <p:cNvPr id="9" name="Espace réservé du texte 8"/>
          <p:cNvSpPr>
            <a:spLocks noGrp="1"/>
          </p:cNvSpPr>
          <p:nvPr>
            <p:ph type="body" sz="quarter" idx="11" hasCustomPrompt="1"/>
          </p:nvPr>
        </p:nvSpPr>
        <p:spPr>
          <a:xfrm>
            <a:off x="642937" y="1529906"/>
            <a:ext cx="7889876" cy="441683"/>
          </a:xfrm>
          <a:prstGeom prst="rect">
            <a:avLst/>
          </a:prstGeom>
        </p:spPr>
        <p:txBody>
          <a:bodyPr lIns="0"/>
          <a:lstStyle>
            <a:lvl1pPr marL="0" indent="0">
              <a:buFont typeface="Arial" panose="020B0604020202020204" pitchFamily="34" charset="0"/>
              <a:buNone/>
              <a:defRPr sz="1800" b="1">
                <a:latin typeface="Arial" panose="020B0604020202020204" pitchFamily="34" charset="0"/>
                <a:cs typeface="Arial" panose="020B0604020202020204" pitchFamily="34" charset="0"/>
              </a:defRPr>
            </a:lvl1pPr>
            <a:lvl2pPr marL="176213" indent="-176213">
              <a:buClr>
                <a:srgbClr val="5AAB45"/>
              </a:buClr>
              <a:buFont typeface="Arial" panose="020B0604020202020204" pitchFamily="34" charset="0"/>
              <a:buChar char="•"/>
              <a:defRPr sz="1600">
                <a:latin typeface="Arial" panose="020B0604020202020204" pitchFamily="34" charset="0"/>
                <a:cs typeface="Arial" panose="020B0604020202020204" pitchFamily="34" charset="0"/>
              </a:defRPr>
            </a:lvl2pPr>
          </a:lstStyle>
          <a:p>
            <a:pPr lvl="0"/>
            <a:r>
              <a:rPr lang="fr-FR" dirty="0"/>
              <a:t>Exemple de liste à puces :</a:t>
            </a:r>
          </a:p>
        </p:txBody>
      </p:sp>
      <p:sp>
        <p:nvSpPr>
          <p:cNvPr id="7" name="Espace réservé du texte 2"/>
          <p:cNvSpPr>
            <a:spLocks noGrp="1"/>
          </p:cNvSpPr>
          <p:nvPr>
            <p:ph idx="1" hasCustomPrompt="1"/>
          </p:nvPr>
        </p:nvSpPr>
        <p:spPr>
          <a:xfrm>
            <a:off x="646544" y="1976582"/>
            <a:ext cx="7897091" cy="2297690"/>
          </a:xfrm>
          <a:prstGeom prst="rect">
            <a:avLst/>
          </a:prstGeom>
        </p:spPr>
        <p:txBody>
          <a:bodyPr vert="horz" lIns="91440" tIns="45720" rIns="91440" bIns="45720" rtlCol="0">
            <a:normAutofit/>
          </a:bodyPr>
          <a:lstStyle>
            <a:lvl1pPr marL="285750" indent="-285750">
              <a:buClr>
                <a:srgbClr val="DA1D5B"/>
              </a:buClr>
              <a:buFont typeface="Arial" charset="0"/>
              <a:buChar char="•"/>
              <a:defRPr sz="1400">
                <a:latin typeface="Arial" charset="0"/>
                <a:ea typeface="Arial" charset="0"/>
                <a:cs typeface="Arial" charset="0"/>
              </a:defRPr>
            </a:lvl1pPr>
            <a:lvl2pPr marL="742950" indent="-285750">
              <a:buClr>
                <a:srgbClr val="DA1D5B"/>
              </a:buClr>
              <a:buFont typeface=".AppleSystemUIFont" charset="0"/>
              <a:buChar char="–"/>
              <a:defRPr sz="1400">
                <a:latin typeface="Arial" charset="0"/>
                <a:ea typeface="Arial" charset="0"/>
                <a:cs typeface="Arial" charset="0"/>
              </a:defRPr>
            </a:lvl2pPr>
            <a:lvl3pPr marL="1200150" indent="-285750">
              <a:buClr>
                <a:srgbClr val="DA1D5B"/>
              </a:buClr>
              <a:buFont typeface="Courier New" charset="0"/>
              <a:buChar char="o"/>
              <a:defRPr sz="1400">
                <a:latin typeface="Arial" charset="0"/>
                <a:ea typeface="Arial" charset="0"/>
                <a:cs typeface="Arial" charset="0"/>
              </a:defRPr>
            </a:lvl3pPr>
            <a:lvl4pPr>
              <a:defRPr sz="1600">
                <a:latin typeface="Arial" charset="0"/>
                <a:ea typeface="Arial" charset="0"/>
                <a:cs typeface="Arial" charset="0"/>
              </a:defRPr>
            </a:lvl4pPr>
            <a:lvl5pPr>
              <a:defRPr sz="1600">
                <a:latin typeface="Arial" charset="0"/>
                <a:ea typeface="Arial" charset="0"/>
                <a:cs typeface="Arial" charset="0"/>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endParaRPr lang="fr-FR" dirty="0"/>
          </a:p>
        </p:txBody>
      </p:sp>
    </p:spTree>
    <p:extLst>
      <p:ext uri="{BB962C8B-B14F-4D97-AF65-F5344CB8AC3E}">
        <p14:creationId xmlns:p14="http://schemas.microsoft.com/office/powerpoint/2010/main" val="962949919"/>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160" userDrawn="1">
          <p15:clr>
            <a:srgbClr val="FBAE40"/>
          </p15:clr>
        </p15:guide>
        <p15:guide id="2" pos="5375"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Page texte">
    <p:spTree>
      <p:nvGrpSpPr>
        <p:cNvPr id="1" name=""/>
        <p:cNvGrpSpPr/>
        <p:nvPr/>
      </p:nvGrpSpPr>
      <p:grpSpPr>
        <a:xfrm>
          <a:off x="0" y="0"/>
          <a:ext cx="0" cy="0"/>
          <a:chOff x="0" y="0"/>
          <a:chExt cx="0" cy="0"/>
        </a:xfrm>
      </p:grpSpPr>
      <p:sp>
        <p:nvSpPr>
          <p:cNvPr id="7" name="Forme libre 6"/>
          <p:cNvSpPr/>
          <p:nvPr userDrawn="1"/>
        </p:nvSpPr>
        <p:spPr>
          <a:xfrm flipH="1">
            <a:off x="6460870" y="-106791"/>
            <a:ext cx="2683129" cy="1144728"/>
          </a:xfrm>
          <a:custGeom>
            <a:avLst/>
            <a:gdLst>
              <a:gd name="connsiteX0" fmla="*/ 489584 w 7808954"/>
              <a:gd name="connsiteY0" fmla="*/ 357692 h 3590419"/>
              <a:gd name="connsiteX1" fmla="*/ 517293 w 7808954"/>
              <a:gd name="connsiteY1" fmla="*/ 3590419 h 3590419"/>
              <a:gd name="connsiteX2" fmla="*/ 7592348 w 7808954"/>
              <a:gd name="connsiteY2" fmla="*/ 856456 h 3590419"/>
              <a:gd name="connsiteX3" fmla="*/ 7195184 w 7808954"/>
              <a:gd name="connsiteY3" fmla="*/ 136019 h 3590419"/>
              <a:gd name="connsiteX4" fmla="*/ 489584 w 7808954"/>
              <a:gd name="connsiteY4" fmla="*/ 357692 h 3590419"/>
              <a:gd name="connsiteX0" fmla="*/ 12 w 7319382"/>
              <a:gd name="connsiteY0" fmla="*/ 643083 h 3875810"/>
              <a:gd name="connsiteX1" fmla="*/ 27721 w 7319382"/>
              <a:gd name="connsiteY1" fmla="*/ 3875810 h 3875810"/>
              <a:gd name="connsiteX2" fmla="*/ 7102776 w 7319382"/>
              <a:gd name="connsiteY2" fmla="*/ 1141847 h 3875810"/>
              <a:gd name="connsiteX3" fmla="*/ 6705612 w 7319382"/>
              <a:gd name="connsiteY3" fmla="*/ 421410 h 3875810"/>
              <a:gd name="connsiteX4" fmla="*/ 12 w 7319382"/>
              <a:gd name="connsiteY4" fmla="*/ 643083 h 3875810"/>
              <a:gd name="connsiteX0" fmla="*/ 0 w 7319370"/>
              <a:gd name="connsiteY0" fmla="*/ 235842 h 3468569"/>
              <a:gd name="connsiteX1" fmla="*/ 27709 w 7319370"/>
              <a:gd name="connsiteY1" fmla="*/ 3468569 h 3468569"/>
              <a:gd name="connsiteX2" fmla="*/ 7102764 w 7319370"/>
              <a:gd name="connsiteY2" fmla="*/ 734606 h 3468569"/>
              <a:gd name="connsiteX3" fmla="*/ 6705600 w 7319370"/>
              <a:gd name="connsiteY3" fmla="*/ 14169 h 3468569"/>
              <a:gd name="connsiteX4" fmla="*/ 0 w 7319370"/>
              <a:gd name="connsiteY4" fmla="*/ 235842 h 3468569"/>
              <a:gd name="connsiteX0" fmla="*/ 0 w 7319370"/>
              <a:gd name="connsiteY0" fmla="*/ 221673 h 3454400"/>
              <a:gd name="connsiteX1" fmla="*/ 27709 w 7319370"/>
              <a:gd name="connsiteY1" fmla="*/ 3454400 h 3454400"/>
              <a:gd name="connsiteX2" fmla="*/ 7102764 w 7319370"/>
              <a:gd name="connsiteY2" fmla="*/ 720437 h 3454400"/>
              <a:gd name="connsiteX3" fmla="*/ 6705600 w 7319370"/>
              <a:gd name="connsiteY3" fmla="*/ 0 h 3454400"/>
              <a:gd name="connsiteX4" fmla="*/ 0 w 7319370"/>
              <a:gd name="connsiteY4" fmla="*/ 221673 h 3454400"/>
              <a:gd name="connsiteX0" fmla="*/ 0 w 7102764"/>
              <a:gd name="connsiteY0" fmla="*/ 221673 h 3454400"/>
              <a:gd name="connsiteX1" fmla="*/ 27709 w 7102764"/>
              <a:gd name="connsiteY1" fmla="*/ 3454400 h 3454400"/>
              <a:gd name="connsiteX2" fmla="*/ 7102764 w 7102764"/>
              <a:gd name="connsiteY2" fmla="*/ 720437 h 3454400"/>
              <a:gd name="connsiteX3" fmla="*/ 6705600 w 7102764"/>
              <a:gd name="connsiteY3" fmla="*/ 0 h 3454400"/>
              <a:gd name="connsiteX4" fmla="*/ 0 w 7102764"/>
              <a:gd name="connsiteY4" fmla="*/ 221673 h 3454400"/>
              <a:gd name="connsiteX0" fmla="*/ 0 w 7103018"/>
              <a:gd name="connsiteY0" fmla="*/ 221673 h 3454400"/>
              <a:gd name="connsiteX1" fmla="*/ 27709 w 7103018"/>
              <a:gd name="connsiteY1" fmla="*/ 3454400 h 3454400"/>
              <a:gd name="connsiteX2" fmla="*/ 7102764 w 7103018"/>
              <a:gd name="connsiteY2" fmla="*/ 720437 h 3454400"/>
              <a:gd name="connsiteX3" fmla="*/ 6705600 w 7103018"/>
              <a:gd name="connsiteY3" fmla="*/ 0 h 3454400"/>
              <a:gd name="connsiteX4" fmla="*/ 0 w 7103018"/>
              <a:gd name="connsiteY4" fmla="*/ 221673 h 3454400"/>
              <a:gd name="connsiteX0" fmla="*/ 0 w 7398581"/>
              <a:gd name="connsiteY0" fmla="*/ 297 h 3537824"/>
              <a:gd name="connsiteX1" fmla="*/ 323272 w 7398581"/>
              <a:gd name="connsiteY1" fmla="*/ 3537824 h 3537824"/>
              <a:gd name="connsiteX2" fmla="*/ 7398327 w 7398581"/>
              <a:gd name="connsiteY2" fmla="*/ 803861 h 3537824"/>
              <a:gd name="connsiteX3" fmla="*/ 7001163 w 7398581"/>
              <a:gd name="connsiteY3" fmla="*/ 83424 h 3537824"/>
              <a:gd name="connsiteX4" fmla="*/ 0 w 7398581"/>
              <a:gd name="connsiteY4" fmla="*/ 297 h 3537824"/>
              <a:gd name="connsiteX0" fmla="*/ 0 w 7398581"/>
              <a:gd name="connsiteY0" fmla="*/ 297 h 4092006"/>
              <a:gd name="connsiteX1" fmla="*/ 9235 w 7398581"/>
              <a:gd name="connsiteY1" fmla="*/ 4092006 h 4092006"/>
              <a:gd name="connsiteX2" fmla="*/ 7398327 w 7398581"/>
              <a:gd name="connsiteY2" fmla="*/ 803861 h 4092006"/>
              <a:gd name="connsiteX3" fmla="*/ 7001163 w 7398581"/>
              <a:gd name="connsiteY3" fmla="*/ 83424 h 4092006"/>
              <a:gd name="connsiteX4" fmla="*/ 0 w 7398581"/>
              <a:gd name="connsiteY4" fmla="*/ 297 h 4092006"/>
              <a:gd name="connsiteX0" fmla="*/ 0 w 7398508"/>
              <a:gd name="connsiteY0" fmla="*/ 0 h 4091709"/>
              <a:gd name="connsiteX1" fmla="*/ 9235 w 7398508"/>
              <a:gd name="connsiteY1" fmla="*/ 4091709 h 4091709"/>
              <a:gd name="connsiteX2" fmla="*/ 7398327 w 7398508"/>
              <a:gd name="connsiteY2" fmla="*/ 803564 h 4091709"/>
              <a:gd name="connsiteX3" fmla="*/ 6954981 w 7398508"/>
              <a:gd name="connsiteY3" fmla="*/ 9237 h 4091709"/>
              <a:gd name="connsiteX4" fmla="*/ 0 w 7398508"/>
              <a:gd name="connsiteY4" fmla="*/ 0 h 4091709"/>
              <a:gd name="connsiteX0" fmla="*/ 0 w 7111786"/>
              <a:gd name="connsiteY0" fmla="*/ 0 h 4091709"/>
              <a:gd name="connsiteX1" fmla="*/ 9235 w 7111786"/>
              <a:gd name="connsiteY1" fmla="*/ 4091709 h 4091709"/>
              <a:gd name="connsiteX2" fmla="*/ 7028873 w 7111786"/>
              <a:gd name="connsiteY2" fmla="*/ 840510 h 4091709"/>
              <a:gd name="connsiteX3" fmla="*/ 6954981 w 7111786"/>
              <a:gd name="connsiteY3" fmla="*/ 9237 h 4091709"/>
              <a:gd name="connsiteX4" fmla="*/ 0 w 7111786"/>
              <a:gd name="connsiteY4" fmla="*/ 0 h 4091709"/>
              <a:gd name="connsiteX0" fmla="*/ 0 w 7389283"/>
              <a:gd name="connsiteY0" fmla="*/ 0 h 4091709"/>
              <a:gd name="connsiteX1" fmla="*/ 9235 w 7389283"/>
              <a:gd name="connsiteY1" fmla="*/ 4091709 h 4091709"/>
              <a:gd name="connsiteX2" fmla="*/ 7389091 w 7389283"/>
              <a:gd name="connsiteY2" fmla="*/ 785091 h 4091709"/>
              <a:gd name="connsiteX3" fmla="*/ 6954981 w 7389283"/>
              <a:gd name="connsiteY3" fmla="*/ 9237 h 4091709"/>
              <a:gd name="connsiteX4" fmla="*/ 0 w 7389283"/>
              <a:gd name="connsiteY4" fmla="*/ 0 h 4091709"/>
              <a:gd name="connsiteX0" fmla="*/ 0 w 7389172"/>
              <a:gd name="connsiteY0" fmla="*/ 0 h 4091709"/>
              <a:gd name="connsiteX1" fmla="*/ 9235 w 7389172"/>
              <a:gd name="connsiteY1" fmla="*/ 4091709 h 4091709"/>
              <a:gd name="connsiteX2" fmla="*/ 7389091 w 7389172"/>
              <a:gd name="connsiteY2" fmla="*/ 785091 h 4091709"/>
              <a:gd name="connsiteX3" fmla="*/ 6954981 w 7389172"/>
              <a:gd name="connsiteY3" fmla="*/ 9237 h 4091709"/>
              <a:gd name="connsiteX4" fmla="*/ 0 w 7389172"/>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6954982"/>
              <a:gd name="connsiteY0" fmla="*/ 0 h 4091709"/>
              <a:gd name="connsiteX1" fmla="*/ 9235 w 6954982"/>
              <a:gd name="connsiteY1" fmla="*/ 4091709 h 4091709"/>
              <a:gd name="connsiteX2" fmla="*/ 6954981 w 6954982"/>
              <a:gd name="connsiteY2" fmla="*/ 9237 h 4091709"/>
              <a:gd name="connsiteX3" fmla="*/ 0 w 6954982"/>
              <a:gd name="connsiteY3" fmla="*/ 0 h 4091709"/>
              <a:gd name="connsiteX0" fmla="*/ 0 w 6954982"/>
              <a:gd name="connsiteY0" fmla="*/ 0 h 4164774"/>
              <a:gd name="connsiteX1" fmla="*/ 9235 w 6954982"/>
              <a:gd name="connsiteY1" fmla="*/ 4164774 h 4164774"/>
              <a:gd name="connsiteX2" fmla="*/ 6954981 w 6954982"/>
              <a:gd name="connsiteY2" fmla="*/ 82302 h 4164774"/>
              <a:gd name="connsiteX3" fmla="*/ 0 w 6954982"/>
              <a:gd name="connsiteY3" fmla="*/ 0 h 4164774"/>
              <a:gd name="connsiteX0" fmla="*/ 0 w 6972325"/>
              <a:gd name="connsiteY0" fmla="*/ 0 h 4164774"/>
              <a:gd name="connsiteX1" fmla="*/ 9235 w 6972325"/>
              <a:gd name="connsiteY1" fmla="*/ 4164774 h 4164774"/>
              <a:gd name="connsiteX2" fmla="*/ 6972325 w 6972325"/>
              <a:gd name="connsiteY2" fmla="*/ 9236 h 4164774"/>
              <a:gd name="connsiteX3" fmla="*/ 0 w 6972325"/>
              <a:gd name="connsiteY3" fmla="*/ 0 h 4164774"/>
              <a:gd name="connsiteX0" fmla="*/ 0 w 6972325"/>
              <a:gd name="connsiteY0" fmla="*/ 0 h 4177170"/>
              <a:gd name="connsiteX1" fmla="*/ 9235 w 6972325"/>
              <a:gd name="connsiteY1" fmla="*/ 4164774 h 4177170"/>
              <a:gd name="connsiteX2" fmla="*/ 6972325 w 6972325"/>
              <a:gd name="connsiteY2" fmla="*/ 9236 h 4177170"/>
              <a:gd name="connsiteX3" fmla="*/ 0 w 6972325"/>
              <a:gd name="connsiteY3" fmla="*/ 0 h 4177170"/>
            </a:gdLst>
            <a:ahLst/>
            <a:cxnLst>
              <a:cxn ang="0">
                <a:pos x="connsiteX0" y="connsiteY0"/>
              </a:cxn>
              <a:cxn ang="0">
                <a:pos x="connsiteX1" y="connsiteY1"/>
              </a:cxn>
              <a:cxn ang="0">
                <a:pos x="connsiteX2" y="connsiteY2"/>
              </a:cxn>
              <a:cxn ang="0">
                <a:pos x="connsiteX3" y="connsiteY3"/>
              </a:cxn>
            </a:cxnLst>
            <a:rect l="l" t="t" r="r" b="b"/>
            <a:pathLst>
              <a:path w="6972325" h="4177170">
                <a:moveTo>
                  <a:pt x="0" y="0"/>
                </a:moveTo>
                <a:cubicBezTo>
                  <a:pt x="4618" y="631151"/>
                  <a:pt x="-1" y="3087198"/>
                  <a:pt x="9235" y="4164774"/>
                </a:cubicBezTo>
                <a:cubicBezTo>
                  <a:pt x="1168398" y="4166313"/>
                  <a:pt x="4077398" y="4612410"/>
                  <a:pt x="6972325" y="9236"/>
                </a:cubicBezTo>
                <a:lnTo>
                  <a:pt x="0" y="0"/>
                </a:lnTo>
                <a:close/>
              </a:path>
            </a:pathLst>
          </a:custGeom>
          <a:solidFill>
            <a:srgbClr val="DA1D5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 name="Forme libre 9"/>
          <p:cNvSpPr/>
          <p:nvPr userDrawn="1"/>
        </p:nvSpPr>
        <p:spPr>
          <a:xfrm>
            <a:off x="4618182" y="-101600"/>
            <a:ext cx="2524090" cy="1026248"/>
          </a:xfrm>
          <a:custGeom>
            <a:avLst/>
            <a:gdLst>
              <a:gd name="connsiteX0" fmla="*/ 0 w 1200727"/>
              <a:gd name="connsiteY0" fmla="*/ 479046 h 5457446"/>
              <a:gd name="connsiteX1" fmla="*/ 1191491 w 1200727"/>
              <a:gd name="connsiteY1" fmla="*/ 479046 h 5457446"/>
              <a:gd name="connsiteX2" fmla="*/ 1200727 w 1200727"/>
              <a:gd name="connsiteY2" fmla="*/ 5457446 h 5457446"/>
              <a:gd name="connsiteX3" fmla="*/ 0 w 1200727"/>
              <a:gd name="connsiteY3" fmla="*/ 479046 h 5457446"/>
              <a:gd name="connsiteX0" fmla="*/ 0 w 1200727"/>
              <a:gd name="connsiteY0" fmla="*/ 186108 h 5164508"/>
              <a:gd name="connsiteX1" fmla="*/ 1191491 w 1200727"/>
              <a:gd name="connsiteY1" fmla="*/ 186108 h 5164508"/>
              <a:gd name="connsiteX2" fmla="*/ 1200727 w 1200727"/>
              <a:gd name="connsiteY2" fmla="*/ 5164508 h 5164508"/>
              <a:gd name="connsiteX3" fmla="*/ 0 w 1200727"/>
              <a:gd name="connsiteY3" fmla="*/ 186108 h 5164508"/>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2300694"/>
              <a:gd name="connsiteY0" fmla="*/ 0 h 4729481"/>
              <a:gd name="connsiteX1" fmla="*/ 1191491 w 2300694"/>
              <a:gd name="connsiteY1" fmla="*/ 0 h 4729481"/>
              <a:gd name="connsiteX2" fmla="*/ 2300694 w 2300694"/>
              <a:gd name="connsiteY2" fmla="*/ 4729481 h 4729481"/>
              <a:gd name="connsiteX3" fmla="*/ 0 w 2300694"/>
              <a:gd name="connsiteY3" fmla="*/ 0 h 4729481"/>
              <a:gd name="connsiteX0" fmla="*/ 0 w 2306762"/>
              <a:gd name="connsiteY0" fmla="*/ 0 h 4399707"/>
              <a:gd name="connsiteX1" fmla="*/ 1191491 w 2306762"/>
              <a:gd name="connsiteY1" fmla="*/ 0 h 4399707"/>
              <a:gd name="connsiteX2" fmla="*/ 2306762 w 2306762"/>
              <a:gd name="connsiteY2" fmla="*/ 4399707 h 4399707"/>
              <a:gd name="connsiteX3" fmla="*/ 0 w 2306762"/>
              <a:gd name="connsiteY3" fmla="*/ 0 h 4399707"/>
              <a:gd name="connsiteX0" fmla="*/ 0 w 2294627"/>
              <a:gd name="connsiteY0" fmla="*/ 0 h 4609562"/>
              <a:gd name="connsiteX1" fmla="*/ 1191491 w 2294627"/>
              <a:gd name="connsiteY1" fmla="*/ 0 h 4609562"/>
              <a:gd name="connsiteX2" fmla="*/ 2294627 w 2294627"/>
              <a:gd name="connsiteY2" fmla="*/ 4609562 h 4609562"/>
              <a:gd name="connsiteX3" fmla="*/ 0 w 2294627"/>
              <a:gd name="connsiteY3" fmla="*/ 0 h 4609562"/>
              <a:gd name="connsiteX0" fmla="*/ 0 w 2294627"/>
              <a:gd name="connsiteY0" fmla="*/ 0 h 4609562"/>
              <a:gd name="connsiteX1" fmla="*/ 1191491 w 2294627"/>
              <a:gd name="connsiteY1" fmla="*/ 0 h 4609562"/>
              <a:gd name="connsiteX2" fmla="*/ 2294627 w 2294627"/>
              <a:gd name="connsiteY2" fmla="*/ 4609562 h 4609562"/>
              <a:gd name="connsiteX3" fmla="*/ 0 w 2294627"/>
              <a:gd name="connsiteY3" fmla="*/ 0 h 4609562"/>
              <a:gd name="connsiteX0" fmla="*/ 0 w 2294627"/>
              <a:gd name="connsiteY0" fmla="*/ 0 h 4609562"/>
              <a:gd name="connsiteX1" fmla="*/ 1191491 w 2294627"/>
              <a:gd name="connsiteY1" fmla="*/ 0 h 4609562"/>
              <a:gd name="connsiteX2" fmla="*/ 2294627 w 2294627"/>
              <a:gd name="connsiteY2" fmla="*/ 4609562 h 4609562"/>
              <a:gd name="connsiteX3" fmla="*/ 0 w 2294627"/>
              <a:gd name="connsiteY3" fmla="*/ 0 h 4609562"/>
              <a:gd name="connsiteX0" fmla="*/ 0 w 2294627"/>
              <a:gd name="connsiteY0" fmla="*/ 0 h 4609562"/>
              <a:gd name="connsiteX1" fmla="*/ 1191491 w 2294627"/>
              <a:gd name="connsiteY1" fmla="*/ 0 h 4609562"/>
              <a:gd name="connsiteX2" fmla="*/ 2294627 w 2294627"/>
              <a:gd name="connsiteY2" fmla="*/ 4609562 h 4609562"/>
              <a:gd name="connsiteX3" fmla="*/ 0 w 2294627"/>
              <a:gd name="connsiteY3" fmla="*/ 0 h 4609562"/>
              <a:gd name="connsiteX0" fmla="*/ 0 w 2294627"/>
              <a:gd name="connsiteY0" fmla="*/ 0 h 4609562"/>
              <a:gd name="connsiteX1" fmla="*/ 1191491 w 2294627"/>
              <a:gd name="connsiteY1" fmla="*/ 0 h 4609562"/>
              <a:gd name="connsiteX2" fmla="*/ 2294627 w 2294627"/>
              <a:gd name="connsiteY2" fmla="*/ 4609562 h 4609562"/>
              <a:gd name="connsiteX3" fmla="*/ 0 w 2294627"/>
              <a:gd name="connsiteY3" fmla="*/ 0 h 4609562"/>
              <a:gd name="connsiteX0" fmla="*/ 0 w 2294627"/>
              <a:gd name="connsiteY0" fmla="*/ 0 h 4609562"/>
              <a:gd name="connsiteX1" fmla="*/ 1191491 w 2294627"/>
              <a:gd name="connsiteY1" fmla="*/ 0 h 4609562"/>
              <a:gd name="connsiteX2" fmla="*/ 2294627 w 2294627"/>
              <a:gd name="connsiteY2" fmla="*/ 4609562 h 4609562"/>
              <a:gd name="connsiteX3" fmla="*/ 0 w 2294627"/>
              <a:gd name="connsiteY3" fmla="*/ 0 h 4609562"/>
            </a:gdLst>
            <a:ahLst/>
            <a:cxnLst>
              <a:cxn ang="0">
                <a:pos x="connsiteX0" y="connsiteY0"/>
              </a:cxn>
              <a:cxn ang="0">
                <a:pos x="connsiteX1" y="connsiteY1"/>
              </a:cxn>
              <a:cxn ang="0">
                <a:pos x="connsiteX2" y="connsiteY2"/>
              </a:cxn>
              <a:cxn ang="0">
                <a:pos x="connsiteX3" y="connsiteY3"/>
              </a:cxn>
            </a:cxnLst>
            <a:rect l="l" t="t" r="r" b="b"/>
            <a:pathLst>
              <a:path w="2294627" h="4609562">
                <a:moveTo>
                  <a:pt x="0" y="0"/>
                </a:moveTo>
                <a:lnTo>
                  <a:pt x="1191491" y="0"/>
                </a:lnTo>
                <a:cubicBezTo>
                  <a:pt x="1191491" y="0"/>
                  <a:pt x="1460275" y="2530379"/>
                  <a:pt x="2294627" y="4609562"/>
                </a:cubicBezTo>
                <a:cubicBezTo>
                  <a:pt x="1002503" y="3249886"/>
                  <a:pt x="582946" y="1613599"/>
                  <a:pt x="0" y="0"/>
                </a:cubicBezTo>
                <a:close/>
              </a:path>
            </a:pathLst>
          </a:custGeom>
          <a:solidFill>
            <a:srgbClr val="B7C9C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 name="Espace réservé du texte 5"/>
          <p:cNvSpPr>
            <a:spLocks noGrp="1"/>
          </p:cNvSpPr>
          <p:nvPr>
            <p:ph type="body" sz="quarter" idx="10"/>
          </p:nvPr>
        </p:nvSpPr>
        <p:spPr>
          <a:xfrm>
            <a:off x="642938" y="354013"/>
            <a:ext cx="7909934" cy="481012"/>
          </a:xfrm>
          <a:prstGeom prst="rect">
            <a:avLst/>
          </a:prstGeom>
        </p:spPr>
        <p:txBody>
          <a:bodyPr lIns="0"/>
          <a:lstStyle>
            <a:lvl1pPr marL="0" indent="0">
              <a:buNone/>
              <a:defRPr sz="2000" b="1">
                <a:latin typeface="Arial" panose="020B0604020202020204" pitchFamily="34" charset="0"/>
                <a:cs typeface="Arial" panose="020B0604020202020204" pitchFamily="34" charset="0"/>
              </a:defRPr>
            </a:lvl1pPr>
            <a:lvl2pPr>
              <a:defRPr sz="2000" b="1">
                <a:latin typeface="Arial" panose="020B0604020202020204" pitchFamily="34" charset="0"/>
                <a:cs typeface="Arial" panose="020B0604020202020204" pitchFamily="34" charset="0"/>
              </a:defRPr>
            </a:lvl2pPr>
            <a:lvl3pPr>
              <a:defRPr sz="2000" b="1">
                <a:latin typeface="Arial" panose="020B0604020202020204" pitchFamily="34" charset="0"/>
                <a:cs typeface="Arial" panose="020B0604020202020204" pitchFamily="34" charset="0"/>
              </a:defRPr>
            </a:lvl3pPr>
            <a:lvl4pPr>
              <a:defRPr sz="2000" b="1">
                <a:latin typeface="Arial" panose="020B0604020202020204" pitchFamily="34" charset="0"/>
                <a:cs typeface="Arial" panose="020B0604020202020204" pitchFamily="34" charset="0"/>
              </a:defRPr>
            </a:lvl4pPr>
            <a:lvl5pPr>
              <a:defRPr sz="2000" b="1">
                <a:latin typeface="Arial" panose="020B0604020202020204" pitchFamily="34" charset="0"/>
                <a:cs typeface="Arial" panose="020B0604020202020204" pitchFamily="34" charset="0"/>
              </a:defRPr>
            </a:lvl5pPr>
          </a:lstStyle>
          <a:p>
            <a:pPr lvl="0"/>
            <a:r>
              <a:rPr lang="fr-FR" dirty="0"/>
              <a:t>Modifier les styles du texte du masque</a:t>
            </a:r>
          </a:p>
        </p:txBody>
      </p:sp>
      <p:sp>
        <p:nvSpPr>
          <p:cNvPr id="3" name="Espace réservé du texte 2"/>
          <p:cNvSpPr>
            <a:spLocks noGrp="1"/>
          </p:cNvSpPr>
          <p:nvPr>
            <p:ph type="body" sz="quarter" idx="11" hasCustomPrompt="1"/>
          </p:nvPr>
        </p:nvSpPr>
        <p:spPr>
          <a:xfrm>
            <a:off x="642938" y="1592263"/>
            <a:ext cx="2001939" cy="364356"/>
          </a:xfrm>
          <a:prstGeom prst="rect">
            <a:avLst/>
          </a:prstGeom>
        </p:spPr>
        <p:txBody>
          <a:bodyPr lIns="0"/>
          <a:lstStyle>
            <a:lvl1pPr marL="0" indent="0">
              <a:buNone/>
              <a:defRPr sz="1600" b="1">
                <a:latin typeface="Arial" panose="020B0604020202020204" pitchFamily="34" charset="0"/>
                <a:cs typeface="Arial" panose="020B0604020202020204" pitchFamily="34" charset="0"/>
              </a:defRPr>
            </a:lvl1pPr>
          </a:lstStyle>
          <a:p>
            <a:pPr lvl="0"/>
            <a:r>
              <a:rPr lang="fr-FR" dirty="0"/>
              <a:t>Tableau type</a:t>
            </a:r>
          </a:p>
        </p:txBody>
      </p:sp>
      <p:sp>
        <p:nvSpPr>
          <p:cNvPr id="12" name="Espace réservé du tableau 11" title="Texte"/>
          <p:cNvSpPr>
            <a:spLocks noGrp="1"/>
          </p:cNvSpPr>
          <p:nvPr>
            <p:ph type="tbl" sz="quarter" idx="12"/>
          </p:nvPr>
        </p:nvSpPr>
        <p:spPr>
          <a:xfrm>
            <a:off x="642781" y="2051328"/>
            <a:ext cx="7910091" cy="2000250"/>
          </a:xfrm>
          <a:prstGeom prst="rect">
            <a:avLst/>
          </a:prstGeom>
          <a:solidFill>
            <a:srgbClr val="E0E6E7"/>
          </a:solidFill>
          <a:ln>
            <a:solidFill>
              <a:schemeClr val="bg1"/>
            </a:solidFill>
          </a:ln>
        </p:spPr>
        <p:txBody>
          <a:bodyPr numCol="1"/>
          <a:lstStyle>
            <a:lvl1pPr marL="0" indent="0">
              <a:buNone/>
              <a:defRPr sz="1600">
                <a:latin typeface="Arial" panose="020B0604020202020204" pitchFamily="34" charset="0"/>
                <a:cs typeface="Arial" panose="020B0604020202020204" pitchFamily="34" charset="0"/>
              </a:defRPr>
            </a:lvl1pPr>
          </a:lstStyle>
          <a:p>
            <a:endParaRPr lang="fr-FR" dirty="0"/>
          </a:p>
        </p:txBody>
      </p:sp>
      <p:cxnSp>
        <p:nvCxnSpPr>
          <p:cNvPr id="9" name="Connecteur droit 8"/>
          <p:cNvCxnSpPr/>
          <p:nvPr userDrawn="1"/>
        </p:nvCxnSpPr>
        <p:spPr>
          <a:xfrm>
            <a:off x="642782" y="844787"/>
            <a:ext cx="470332" cy="0"/>
          </a:xfrm>
          <a:prstGeom prst="line">
            <a:avLst/>
          </a:prstGeom>
          <a:ln w="57150" cmpd="sng">
            <a:solidFill>
              <a:srgbClr val="DA1D5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70111073"/>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160" userDrawn="1">
          <p15:clr>
            <a:srgbClr val="FBAE40"/>
          </p15:clr>
        </p15:guide>
        <p15:guide id="2" pos="5375"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age fond blanc">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0958014"/>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160" userDrawn="1">
          <p15:clr>
            <a:srgbClr val="FBAE40"/>
          </p15:clr>
        </p15:guide>
        <p15:guide id="2" pos="5375"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ernière page">
    <p:spTree>
      <p:nvGrpSpPr>
        <p:cNvPr id="1" name=""/>
        <p:cNvGrpSpPr/>
        <p:nvPr/>
      </p:nvGrpSpPr>
      <p:grpSpPr>
        <a:xfrm>
          <a:off x="0" y="0"/>
          <a:ext cx="0" cy="0"/>
          <a:chOff x="0" y="0"/>
          <a:chExt cx="0" cy="0"/>
        </a:xfrm>
      </p:grpSpPr>
      <p:sp>
        <p:nvSpPr>
          <p:cNvPr id="12" name="Forme libre 11"/>
          <p:cNvSpPr/>
          <p:nvPr userDrawn="1"/>
        </p:nvSpPr>
        <p:spPr>
          <a:xfrm>
            <a:off x="-64655" y="-27708"/>
            <a:ext cx="7389219" cy="4091709"/>
          </a:xfrm>
          <a:custGeom>
            <a:avLst/>
            <a:gdLst>
              <a:gd name="connsiteX0" fmla="*/ 489584 w 7808954"/>
              <a:gd name="connsiteY0" fmla="*/ 357692 h 3590419"/>
              <a:gd name="connsiteX1" fmla="*/ 517293 w 7808954"/>
              <a:gd name="connsiteY1" fmla="*/ 3590419 h 3590419"/>
              <a:gd name="connsiteX2" fmla="*/ 7592348 w 7808954"/>
              <a:gd name="connsiteY2" fmla="*/ 856456 h 3590419"/>
              <a:gd name="connsiteX3" fmla="*/ 7195184 w 7808954"/>
              <a:gd name="connsiteY3" fmla="*/ 136019 h 3590419"/>
              <a:gd name="connsiteX4" fmla="*/ 489584 w 7808954"/>
              <a:gd name="connsiteY4" fmla="*/ 357692 h 3590419"/>
              <a:gd name="connsiteX0" fmla="*/ 12 w 7319382"/>
              <a:gd name="connsiteY0" fmla="*/ 643083 h 3875810"/>
              <a:gd name="connsiteX1" fmla="*/ 27721 w 7319382"/>
              <a:gd name="connsiteY1" fmla="*/ 3875810 h 3875810"/>
              <a:gd name="connsiteX2" fmla="*/ 7102776 w 7319382"/>
              <a:gd name="connsiteY2" fmla="*/ 1141847 h 3875810"/>
              <a:gd name="connsiteX3" fmla="*/ 6705612 w 7319382"/>
              <a:gd name="connsiteY3" fmla="*/ 421410 h 3875810"/>
              <a:gd name="connsiteX4" fmla="*/ 12 w 7319382"/>
              <a:gd name="connsiteY4" fmla="*/ 643083 h 3875810"/>
              <a:gd name="connsiteX0" fmla="*/ 0 w 7319370"/>
              <a:gd name="connsiteY0" fmla="*/ 235842 h 3468569"/>
              <a:gd name="connsiteX1" fmla="*/ 27709 w 7319370"/>
              <a:gd name="connsiteY1" fmla="*/ 3468569 h 3468569"/>
              <a:gd name="connsiteX2" fmla="*/ 7102764 w 7319370"/>
              <a:gd name="connsiteY2" fmla="*/ 734606 h 3468569"/>
              <a:gd name="connsiteX3" fmla="*/ 6705600 w 7319370"/>
              <a:gd name="connsiteY3" fmla="*/ 14169 h 3468569"/>
              <a:gd name="connsiteX4" fmla="*/ 0 w 7319370"/>
              <a:gd name="connsiteY4" fmla="*/ 235842 h 3468569"/>
              <a:gd name="connsiteX0" fmla="*/ 0 w 7319370"/>
              <a:gd name="connsiteY0" fmla="*/ 221673 h 3454400"/>
              <a:gd name="connsiteX1" fmla="*/ 27709 w 7319370"/>
              <a:gd name="connsiteY1" fmla="*/ 3454400 h 3454400"/>
              <a:gd name="connsiteX2" fmla="*/ 7102764 w 7319370"/>
              <a:gd name="connsiteY2" fmla="*/ 720437 h 3454400"/>
              <a:gd name="connsiteX3" fmla="*/ 6705600 w 7319370"/>
              <a:gd name="connsiteY3" fmla="*/ 0 h 3454400"/>
              <a:gd name="connsiteX4" fmla="*/ 0 w 7319370"/>
              <a:gd name="connsiteY4" fmla="*/ 221673 h 3454400"/>
              <a:gd name="connsiteX0" fmla="*/ 0 w 7102764"/>
              <a:gd name="connsiteY0" fmla="*/ 221673 h 3454400"/>
              <a:gd name="connsiteX1" fmla="*/ 27709 w 7102764"/>
              <a:gd name="connsiteY1" fmla="*/ 3454400 h 3454400"/>
              <a:gd name="connsiteX2" fmla="*/ 7102764 w 7102764"/>
              <a:gd name="connsiteY2" fmla="*/ 720437 h 3454400"/>
              <a:gd name="connsiteX3" fmla="*/ 6705600 w 7102764"/>
              <a:gd name="connsiteY3" fmla="*/ 0 h 3454400"/>
              <a:gd name="connsiteX4" fmla="*/ 0 w 7102764"/>
              <a:gd name="connsiteY4" fmla="*/ 221673 h 3454400"/>
              <a:gd name="connsiteX0" fmla="*/ 0 w 7103018"/>
              <a:gd name="connsiteY0" fmla="*/ 221673 h 3454400"/>
              <a:gd name="connsiteX1" fmla="*/ 27709 w 7103018"/>
              <a:gd name="connsiteY1" fmla="*/ 3454400 h 3454400"/>
              <a:gd name="connsiteX2" fmla="*/ 7102764 w 7103018"/>
              <a:gd name="connsiteY2" fmla="*/ 720437 h 3454400"/>
              <a:gd name="connsiteX3" fmla="*/ 6705600 w 7103018"/>
              <a:gd name="connsiteY3" fmla="*/ 0 h 3454400"/>
              <a:gd name="connsiteX4" fmla="*/ 0 w 7103018"/>
              <a:gd name="connsiteY4" fmla="*/ 221673 h 3454400"/>
              <a:gd name="connsiteX0" fmla="*/ 0 w 7398581"/>
              <a:gd name="connsiteY0" fmla="*/ 297 h 3537824"/>
              <a:gd name="connsiteX1" fmla="*/ 323272 w 7398581"/>
              <a:gd name="connsiteY1" fmla="*/ 3537824 h 3537824"/>
              <a:gd name="connsiteX2" fmla="*/ 7398327 w 7398581"/>
              <a:gd name="connsiteY2" fmla="*/ 803861 h 3537824"/>
              <a:gd name="connsiteX3" fmla="*/ 7001163 w 7398581"/>
              <a:gd name="connsiteY3" fmla="*/ 83424 h 3537824"/>
              <a:gd name="connsiteX4" fmla="*/ 0 w 7398581"/>
              <a:gd name="connsiteY4" fmla="*/ 297 h 3537824"/>
              <a:gd name="connsiteX0" fmla="*/ 0 w 7398581"/>
              <a:gd name="connsiteY0" fmla="*/ 297 h 4092006"/>
              <a:gd name="connsiteX1" fmla="*/ 9235 w 7398581"/>
              <a:gd name="connsiteY1" fmla="*/ 4092006 h 4092006"/>
              <a:gd name="connsiteX2" fmla="*/ 7398327 w 7398581"/>
              <a:gd name="connsiteY2" fmla="*/ 803861 h 4092006"/>
              <a:gd name="connsiteX3" fmla="*/ 7001163 w 7398581"/>
              <a:gd name="connsiteY3" fmla="*/ 83424 h 4092006"/>
              <a:gd name="connsiteX4" fmla="*/ 0 w 7398581"/>
              <a:gd name="connsiteY4" fmla="*/ 297 h 4092006"/>
              <a:gd name="connsiteX0" fmla="*/ 0 w 7398508"/>
              <a:gd name="connsiteY0" fmla="*/ 0 h 4091709"/>
              <a:gd name="connsiteX1" fmla="*/ 9235 w 7398508"/>
              <a:gd name="connsiteY1" fmla="*/ 4091709 h 4091709"/>
              <a:gd name="connsiteX2" fmla="*/ 7398327 w 7398508"/>
              <a:gd name="connsiteY2" fmla="*/ 803564 h 4091709"/>
              <a:gd name="connsiteX3" fmla="*/ 6954981 w 7398508"/>
              <a:gd name="connsiteY3" fmla="*/ 9237 h 4091709"/>
              <a:gd name="connsiteX4" fmla="*/ 0 w 7398508"/>
              <a:gd name="connsiteY4" fmla="*/ 0 h 4091709"/>
              <a:gd name="connsiteX0" fmla="*/ 0 w 7111786"/>
              <a:gd name="connsiteY0" fmla="*/ 0 h 4091709"/>
              <a:gd name="connsiteX1" fmla="*/ 9235 w 7111786"/>
              <a:gd name="connsiteY1" fmla="*/ 4091709 h 4091709"/>
              <a:gd name="connsiteX2" fmla="*/ 7028873 w 7111786"/>
              <a:gd name="connsiteY2" fmla="*/ 840510 h 4091709"/>
              <a:gd name="connsiteX3" fmla="*/ 6954981 w 7111786"/>
              <a:gd name="connsiteY3" fmla="*/ 9237 h 4091709"/>
              <a:gd name="connsiteX4" fmla="*/ 0 w 7111786"/>
              <a:gd name="connsiteY4" fmla="*/ 0 h 4091709"/>
              <a:gd name="connsiteX0" fmla="*/ 0 w 7389283"/>
              <a:gd name="connsiteY0" fmla="*/ 0 h 4091709"/>
              <a:gd name="connsiteX1" fmla="*/ 9235 w 7389283"/>
              <a:gd name="connsiteY1" fmla="*/ 4091709 h 4091709"/>
              <a:gd name="connsiteX2" fmla="*/ 7389091 w 7389283"/>
              <a:gd name="connsiteY2" fmla="*/ 785091 h 4091709"/>
              <a:gd name="connsiteX3" fmla="*/ 6954981 w 7389283"/>
              <a:gd name="connsiteY3" fmla="*/ 9237 h 4091709"/>
              <a:gd name="connsiteX4" fmla="*/ 0 w 7389283"/>
              <a:gd name="connsiteY4" fmla="*/ 0 h 4091709"/>
              <a:gd name="connsiteX0" fmla="*/ 0 w 7389172"/>
              <a:gd name="connsiteY0" fmla="*/ 0 h 4091709"/>
              <a:gd name="connsiteX1" fmla="*/ 9235 w 7389172"/>
              <a:gd name="connsiteY1" fmla="*/ 4091709 h 4091709"/>
              <a:gd name="connsiteX2" fmla="*/ 7389091 w 7389172"/>
              <a:gd name="connsiteY2" fmla="*/ 785091 h 4091709"/>
              <a:gd name="connsiteX3" fmla="*/ 6954981 w 7389172"/>
              <a:gd name="connsiteY3" fmla="*/ 9237 h 4091709"/>
              <a:gd name="connsiteX4" fmla="*/ 0 w 7389172"/>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 name="connsiteX0" fmla="*/ 0 w 7389219"/>
              <a:gd name="connsiteY0" fmla="*/ 0 h 4091709"/>
              <a:gd name="connsiteX1" fmla="*/ 9235 w 7389219"/>
              <a:gd name="connsiteY1" fmla="*/ 4091709 h 4091709"/>
              <a:gd name="connsiteX2" fmla="*/ 7389091 w 7389219"/>
              <a:gd name="connsiteY2" fmla="*/ 785091 h 4091709"/>
              <a:gd name="connsiteX3" fmla="*/ 6954981 w 7389219"/>
              <a:gd name="connsiteY3" fmla="*/ 9237 h 4091709"/>
              <a:gd name="connsiteX4" fmla="*/ 0 w 7389219"/>
              <a:gd name="connsiteY4" fmla="*/ 0 h 40917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9219" h="4091709">
                <a:moveTo>
                  <a:pt x="0" y="0"/>
                </a:moveTo>
                <a:cubicBezTo>
                  <a:pt x="4618" y="631151"/>
                  <a:pt x="-1" y="3014133"/>
                  <a:pt x="9235" y="4091709"/>
                </a:cubicBezTo>
                <a:cubicBezTo>
                  <a:pt x="3245041" y="1407008"/>
                  <a:pt x="6072909" y="1102205"/>
                  <a:pt x="7389091" y="785091"/>
                </a:cubicBezTo>
                <a:cubicBezTo>
                  <a:pt x="7395249" y="794327"/>
                  <a:pt x="7179732" y="321734"/>
                  <a:pt x="6954981" y="9237"/>
                </a:cubicBezTo>
                <a:lnTo>
                  <a:pt x="0" y="0"/>
                </a:lnTo>
                <a:close/>
              </a:path>
            </a:pathLst>
          </a:custGeom>
          <a:solidFill>
            <a:srgbClr val="B7C9C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 name="Forme libre 12"/>
          <p:cNvSpPr/>
          <p:nvPr userDrawn="1"/>
        </p:nvSpPr>
        <p:spPr>
          <a:xfrm>
            <a:off x="7952509" y="-18472"/>
            <a:ext cx="1200727" cy="4978400"/>
          </a:xfrm>
          <a:custGeom>
            <a:avLst/>
            <a:gdLst>
              <a:gd name="connsiteX0" fmla="*/ 0 w 1200727"/>
              <a:gd name="connsiteY0" fmla="*/ 479046 h 5457446"/>
              <a:gd name="connsiteX1" fmla="*/ 1191491 w 1200727"/>
              <a:gd name="connsiteY1" fmla="*/ 479046 h 5457446"/>
              <a:gd name="connsiteX2" fmla="*/ 1200727 w 1200727"/>
              <a:gd name="connsiteY2" fmla="*/ 5457446 h 5457446"/>
              <a:gd name="connsiteX3" fmla="*/ 0 w 1200727"/>
              <a:gd name="connsiteY3" fmla="*/ 479046 h 5457446"/>
              <a:gd name="connsiteX0" fmla="*/ 0 w 1200727"/>
              <a:gd name="connsiteY0" fmla="*/ 186108 h 5164508"/>
              <a:gd name="connsiteX1" fmla="*/ 1191491 w 1200727"/>
              <a:gd name="connsiteY1" fmla="*/ 186108 h 5164508"/>
              <a:gd name="connsiteX2" fmla="*/ 1200727 w 1200727"/>
              <a:gd name="connsiteY2" fmla="*/ 5164508 h 5164508"/>
              <a:gd name="connsiteX3" fmla="*/ 0 w 1200727"/>
              <a:gd name="connsiteY3" fmla="*/ 186108 h 5164508"/>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 name="connsiteX0" fmla="*/ 0 w 1200727"/>
              <a:gd name="connsiteY0" fmla="*/ 0 h 4978400"/>
              <a:gd name="connsiteX1" fmla="*/ 1191491 w 1200727"/>
              <a:gd name="connsiteY1" fmla="*/ 0 h 4978400"/>
              <a:gd name="connsiteX2" fmla="*/ 1200727 w 1200727"/>
              <a:gd name="connsiteY2" fmla="*/ 4978400 h 4978400"/>
              <a:gd name="connsiteX3" fmla="*/ 0 w 1200727"/>
              <a:gd name="connsiteY3" fmla="*/ 0 h 4978400"/>
            </a:gdLst>
            <a:ahLst/>
            <a:cxnLst>
              <a:cxn ang="0">
                <a:pos x="connsiteX0" y="connsiteY0"/>
              </a:cxn>
              <a:cxn ang="0">
                <a:pos x="connsiteX1" y="connsiteY1"/>
              </a:cxn>
              <a:cxn ang="0">
                <a:pos x="connsiteX2" y="connsiteY2"/>
              </a:cxn>
              <a:cxn ang="0">
                <a:pos x="connsiteX3" y="connsiteY3"/>
              </a:cxn>
            </a:cxnLst>
            <a:rect l="l" t="t" r="r" b="b"/>
            <a:pathLst>
              <a:path w="1200727" h="4978400">
                <a:moveTo>
                  <a:pt x="0" y="0"/>
                </a:moveTo>
                <a:lnTo>
                  <a:pt x="1191491" y="0"/>
                </a:lnTo>
                <a:cubicBezTo>
                  <a:pt x="1191491" y="0"/>
                  <a:pt x="1197648" y="3318933"/>
                  <a:pt x="1200727" y="4978400"/>
                </a:cubicBezTo>
                <a:cubicBezTo>
                  <a:pt x="1012921" y="3318933"/>
                  <a:pt x="862060" y="1853430"/>
                  <a:pt x="0" y="0"/>
                </a:cubicBezTo>
                <a:close/>
              </a:path>
            </a:pathLst>
          </a:custGeom>
          <a:solidFill>
            <a:srgbClr val="DA1D5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8" name="Image 7" descr="Lg CNSA 2017 Q.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25008" y="3973493"/>
            <a:ext cx="1307234" cy="854333"/>
          </a:xfrm>
          <a:prstGeom prst="rect">
            <a:avLst/>
          </a:prstGeom>
        </p:spPr>
      </p:pic>
      <p:grpSp>
        <p:nvGrpSpPr>
          <p:cNvPr id="9" name="Groupe 8"/>
          <p:cNvGrpSpPr/>
          <p:nvPr userDrawn="1"/>
        </p:nvGrpSpPr>
        <p:grpSpPr>
          <a:xfrm>
            <a:off x="2948652" y="5000258"/>
            <a:ext cx="5584161" cy="1385321"/>
            <a:chOff x="2081045" y="5000258"/>
            <a:chExt cx="5584161" cy="1385321"/>
          </a:xfrm>
        </p:grpSpPr>
        <p:pic>
          <p:nvPicPr>
            <p:cNvPr id="10" name="Image 9" descr="TWITT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7980" y="5790068"/>
              <a:ext cx="255306" cy="214007"/>
            </a:xfrm>
            <a:prstGeom prst="rect">
              <a:avLst/>
            </a:prstGeom>
          </p:spPr>
        </p:pic>
        <p:sp>
          <p:nvSpPr>
            <p:cNvPr id="11" name="Espace réservé du texte 2"/>
            <p:cNvSpPr txBox="1">
              <a:spLocks/>
            </p:cNvSpPr>
            <p:nvPr/>
          </p:nvSpPr>
          <p:spPr>
            <a:xfrm>
              <a:off x="2081045" y="5000258"/>
              <a:ext cx="5584161" cy="1385321"/>
            </a:xfrm>
            <a:prstGeom prst="rect">
              <a:avLst/>
            </a:prstGeom>
          </p:spPr>
          <p:txBody>
            <a:bodyPr vert="horz" lIns="0" tIns="0" rIns="0" bIns="0" rtlCol="0">
              <a:normAutofit/>
            </a:bodyPr>
            <a:lstStyle>
              <a:lvl1pPr marL="0" indent="0" algn="ctr" defTabSz="457200" rtl="0" eaLnBrk="1" latinLnBrk="0" hangingPunct="1">
                <a:lnSpc>
                  <a:spcPct val="80000"/>
                </a:lnSpc>
                <a:spcBef>
                  <a:spcPct val="0"/>
                </a:spcBef>
                <a:buNone/>
                <a:defRPr sz="4400" b="1" kern="1200">
                  <a:solidFill>
                    <a:schemeClr val="tx1"/>
                  </a:solidFill>
                  <a:latin typeface="Arial"/>
                  <a:ea typeface="+mj-ea"/>
                  <a:cs typeface="Arial"/>
                </a:defRPr>
              </a:lvl1pPr>
              <a:lvl2pPr marL="457200" indent="0">
                <a:buNone/>
                <a:defRPr sz="1600" b="0">
                  <a:latin typeface="Arial"/>
                  <a:cs typeface="Arial"/>
                </a:defRPr>
              </a:lvl2pPr>
            </a:lstStyle>
            <a:p>
              <a:pPr algn="r">
                <a:lnSpc>
                  <a:spcPct val="130000"/>
                </a:lnSpc>
              </a:pPr>
              <a:r>
                <a:rPr lang="fr-FR" sz="1300" b="0" dirty="0"/>
                <a:t>66, avenue du Maine     </a:t>
              </a:r>
            </a:p>
            <a:p>
              <a:pPr algn="r">
                <a:lnSpc>
                  <a:spcPct val="130000"/>
                </a:lnSpc>
              </a:pPr>
              <a:r>
                <a:rPr lang="fr-FR" sz="1300" b="0" dirty="0"/>
                <a:t>75682 Paris cedex 14</a:t>
              </a:r>
              <a:endParaRPr lang="fr-FR" sz="1300" b="0" u="sng" dirty="0"/>
            </a:p>
            <a:p>
              <a:pPr algn="r">
                <a:lnSpc>
                  <a:spcPct val="130000"/>
                </a:lnSpc>
              </a:pPr>
              <a:r>
                <a:rPr lang="fr-FR" sz="1300" b="0" u="sng" dirty="0">
                  <a:hlinkClick r:id="rId4"/>
                </a:rPr>
                <a:t>www.cnsa.fr</a:t>
              </a:r>
              <a:endParaRPr lang="fr-FR" sz="1300" b="0" u="sng" dirty="0"/>
            </a:p>
            <a:p>
              <a:pPr algn="r">
                <a:lnSpc>
                  <a:spcPct val="130000"/>
                </a:lnSpc>
              </a:pPr>
              <a:r>
                <a:rPr lang="fr-FR" sz="1300" b="0" u="sng" dirty="0">
                  <a:hlinkClick r:id="rId5"/>
                </a:rPr>
                <a:t>@</a:t>
              </a:r>
              <a:r>
                <a:rPr lang="fr-FR" sz="1300" b="0" u="sng" dirty="0" err="1">
                  <a:hlinkClick r:id="rId5"/>
                </a:rPr>
                <a:t>CNSA_actu</a:t>
              </a:r>
              <a:endParaRPr lang="fr-FR" sz="1300" b="0" dirty="0"/>
            </a:p>
            <a:p>
              <a:pPr algn="r">
                <a:lnSpc>
                  <a:spcPct val="130000"/>
                </a:lnSpc>
              </a:pPr>
              <a:r>
                <a:rPr lang="fr-FR" sz="1300" b="0" u="sng" dirty="0">
                  <a:hlinkClick r:id="rId6"/>
                </a:rPr>
                <a:t>http://www.pour-les-personnes-agees.gouv.fr</a:t>
              </a:r>
              <a:endParaRPr lang="fr-FR" sz="1300" b="0" dirty="0"/>
            </a:p>
          </p:txBody>
        </p:sp>
      </p:grpSp>
    </p:spTree>
    <p:extLst>
      <p:ext uri="{BB962C8B-B14F-4D97-AF65-F5344CB8AC3E}">
        <p14:creationId xmlns:p14="http://schemas.microsoft.com/office/powerpoint/2010/main" val="4239738348"/>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160" userDrawn="1">
          <p15:clr>
            <a:srgbClr val="FBAE40"/>
          </p15:clr>
        </p15:guide>
        <p15:guide id="2" pos="5375"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oneTexte 1"/>
          <p:cNvSpPr txBox="1"/>
          <p:nvPr userDrawn="1"/>
        </p:nvSpPr>
        <p:spPr>
          <a:xfrm>
            <a:off x="5541511" y="6465031"/>
            <a:ext cx="3086100" cy="215444"/>
          </a:xfrm>
          <a:prstGeom prst="rect">
            <a:avLst/>
          </a:prstGeom>
          <a:noFill/>
        </p:spPr>
        <p:txBody>
          <a:bodyPr wrap="square" rtlCol="0" anchor="t">
            <a:spAutoFit/>
          </a:bodyPr>
          <a:lstStyle/>
          <a:p>
            <a:pPr algn="r"/>
            <a:r>
              <a:rPr lang="fr-FR" sz="800" dirty="0" smtClean="0">
                <a:solidFill>
                  <a:srgbClr val="87999F"/>
                </a:solidFill>
                <a:latin typeface="Arial" charset="0"/>
                <a:ea typeface="Arial" charset="0"/>
                <a:cs typeface="Arial" charset="0"/>
              </a:rPr>
              <a:t>Pied de page</a:t>
            </a:r>
            <a:endParaRPr lang="fr-FR" sz="800" dirty="0">
              <a:solidFill>
                <a:srgbClr val="87999F"/>
              </a:solidFill>
              <a:latin typeface="Arial" charset="0"/>
              <a:ea typeface="Arial" charset="0"/>
              <a:cs typeface="Arial" charset="0"/>
            </a:endParaRPr>
          </a:p>
        </p:txBody>
      </p:sp>
      <p:sp>
        <p:nvSpPr>
          <p:cNvPr id="3" name="Espace réservé de la date 3"/>
          <p:cNvSpPr txBox="1">
            <a:spLocks/>
          </p:cNvSpPr>
          <p:nvPr userDrawn="1"/>
        </p:nvSpPr>
        <p:spPr>
          <a:xfrm>
            <a:off x="110178" y="6466605"/>
            <a:ext cx="1640562" cy="258854"/>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E257313-81CD-1A4E-B233-2B8DC3B89CFD}" type="datetimeFigureOut">
              <a:rPr lang="fr-FR" sz="800" baseline="0" smtClean="0">
                <a:solidFill>
                  <a:srgbClr val="87999F"/>
                </a:solidFill>
                <a:latin typeface="Arial" charset="0"/>
                <a:ea typeface="Arial" charset="0"/>
                <a:cs typeface="Arial" charset="0"/>
              </a:rPr>
              <a:pPr/>
              <a:t>07/11/2019</a:t>
            </a:fld>
            <a:endParaRPr lang="fr-FR" sz="800" baseline="0" dirty="0">
              <a:solidFill>
                <a:srgbClr val="87999F"/>
              </a:solidFill>
              <a:latin typeface="Arial" charset="0"/>
              <a:ea typeface="Arial" charset="0"/>
              <a:cs typeface="Arial" charset="0"/>
            </a:endParaRPr>
          </a:p>
        </p:txBody>
      </p:sp>
      <p:sp>
        <p:nvSpPr>
          <p:cNvPr id="4" name="Espace réservé du numéro de diapositive 5"/>
          <p:cNvSpPr txBox="1">
            <a:spLocks/>
          </p:cNvSpPr>
          <p:nvPr userDrawn="1"/>
        </p:nvSpPr>
        <p:spPr>
          <a:xfrm>
            <a:off x="8627611" y="6466604"/>
            <a:ext cx="455434" cy="247703"/>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14D73983-00EA-F641-A79F-2F2A435C19E5}" type="slidenum">
              <a:rPr lang="fr-FR" sz="800" smtClean="0">
                <a:solidFill>
                  <a:srgbClr val="87999F"/>
                </a:solidFill>
                <a:latin typeface="Arial" charset="0"/>
                <a:ea typeface="Arial" charset="0"/>
                <a:cs typeface="Arial" charset="0"/>
              </a:rPr>
              <a:pPr algn="r"/>
              <a:t>‹N°›</a:t>
            </a:fld>
            <a:endParaRPr lang="fr-FR" sz="800" dirty="0">
              <a:solidFill>
                <a:srgbClr val="87999F"/>
              </a:solidFill>
              <a:latin typeface="Arial" charset="0"/>
              <a:ea typeface="Arial" charset="0"/>
              <a:cs typeface="Arial" charset="0"/>
            </a:endParaRPr>
          </a:p>
        </p:txBody>
      </p:sp>
    </p:spTree>
    <p:extLst>
      <p:ext uri="{BB962C8B-B14F-4D97-AF65-F5344CB8AC3E}">
        <p14:creationId xmlns:p14="http://schemas.microsoft.com/office/powerpoint/2010/main" val="4243322915"/>
      </p:ext>
    </p:extLst>
  </p:cSld>
  <p:clrMap bg1="lt1" tx1="dk1" bg2="lt2" tx2="dk2" accent1="accent1" accent2="accent2" accent3="accent3" accent4="accent4" accent5="accent5" accent6="accent6" hlink="hlink" folHlink="folHlink"/>
  <p:sldLayoutIdLst>
    <p:sldLayoutId id="2147483665" r:id="rId1"/>
    <p:sldLayoutId id="2147483661" r:id="rId2"/>
    <p:sldLayoutId id="2147483662" r:id="rId3"/>
    <p:sldLayoutId id="2147483664" r:id="rId4"/>
    <p:sldLayoutId id="2147483649" r:id="rId5"/>
    <p:sldLayoutId id="2147483663" r:id="rId6"/>
  </p:sldLayoutIdLst>
  <p:timing>
    <p:tnLst>
      <p:par>
        <p:cTn id="1" dur="indefinite" restart="never" nodeType="tmRoot"/>
      </p:par>
    </p:tnLst>
  </p:timing>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image" Target="../media/image6.png"/><Relationship Id="rId4"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image" Target="../media/image7.png"/><Relationship Id="rId4"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image" Target="../media/image8.png"/><Relationship Id="rId4"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2.xml"/><Relationship Id="rId1" Type="http://schemas.openxmlformats.org/officeDocument/2006/relationships/tags" Target="../tags/tag3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4.xml"/><Relationship Id="rId1" Type="http://schemas.openxmlformats.org/officeDocument/2006/relationships/tags" Target="../tags/tag33.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6.xml"/><Relationship Id="rId1" Type="http://schemas.openxmlformats.org/officeDocument/2006/relationships/tags" Target="../tags/tag3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8.xml"/><Relationship Id="rId1" Type="http://schemas.openxmlformats.org/officeDocument/2006/relationships/tags" Target="../tags/tag3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6.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0.xml"/><Relationship Id="rId1" Type="http://schemas.openxmlformats.org/officeDocument/2006/relationships/tags" Target="../tags/tag9.xml"/></Relationships>
</file>

<file path=ppt/slides/_rels/slide6.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image" Target="../media/image3.png"/><Relationship Id="rId4"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4.png"/><Relationship Id="rId4"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image" Target="../media/image5.png"/><Relationship Id="rId4"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1.xml"/><Relationship Id="rId1" Type="http://schemas.openxmlformats.org/officeDocument/2006/relationships/tags" Target="../tags/tag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custDataLst>
              <p:tags r:id="rId1"/>
            </p:custDataLst>
          </p:nvPr>
        </p:nvSpPr>
        <p:spPr>
          <a:xfrm>
            <a:off x="2535221" y="2561497"/>
            <a:ext cx="5997592" cy="1102484"/>
          </a:xfrm>
        </p:spPr>
        <p:txBody>
          <a:bodyPr/>
          <a:lstStyle/>
          <a:p>
            <a:r>
              <a:rPr lang="fr-FR" sz="2800" dirty="0" smtClean="0"/>
              <a:t>Action recherche polyhandicap</a:t>
            </a:r>
          </a:p>
          <a:p>
            <a:r>
              <a:rPr lang="fr-FR" sz="2800" dirty="0" smtClean="0"/>
              <a:t>Journée de synthèse</a:t>
            </a:r>
            <a:endParaRPr lang="fr-FR" sz="2800" dirty="0"/>
          </a:p>
        </p:txBody>
      </p:sp>
      <p:sp>
        <p:nvSpPr>
          <p:cNvPr id="5" name="Espace réservé du texte 4"/>
          <p:cNvSpPr>
            <a:spLocks noGrp="1"/>
          </p:cNvSpPr>
          <p:nvPr>
            <p:ph type="body" sz="quarter" idx="11"/>
            <p:custDataLst>
              <p:tags r:id="rId2"/>
            </p:custDataLst>
          </p:nvPr>
        </p:nvSpPr>
        <p:spPr>
          <a:xfrm>
            <a:off x="2535237" y="4156790"/>
            <a:ext cx="5997576" cy="1008976"/>
          </a:xfrm>
        </p:spPr>
        <p:txBody>
          <a:bodyPr/>
          <a:lstStyle/>
          <a:p>
            <a:r>
              <a:rPr lang="fr-FR" dirty="0" smtClean="0"/>
              <a:t>Positionnement et visibilité de la recherche française sur le polyhandicap </a:t>
            </a:r>
          </a:p>
          <a:p>
            <a:r>
              <a:rPr lang="fr-FR" dirty="0" smtClean="0"/>
              <a:t>Vendredi 28 juin 2019</a:t>
            </a:r>
            <a:endParaRPr lang="fr-FR" dirty="0"/>
          </a:p>
        </p:txBody>
      </p:sp>
    </p:spTree>
    <p:extLst>
      <p:ext uri="{BB962C8B-B14F-4D97-AF65-F5344CB8AC3E}">
        <p14:creationId xmlns:p14="http://schemas.microsoft.com/office/powerpoint/2010/main" val="8801716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custDataLst>
              <p:tags r:id="rId1"/>
            </p:custDataLst>
          </p:nvPr>
        </p:nvSpPr>
        <p:spPr/>
        <p:txBody>
          <a:bodyPr/>
          <a:lstStyle/>
          <a:p>
            <a:r>
              <a:rPr lang="fr-FR" dirty="0" smtClean="0"/>
              <a:t>Les pays les plus </a:t>
            </a:r>
            <a:r>
              <a:rPr lang="fr-FR" dirty="0" err="1" smtClean="0"/>
              <a:t>publiants</a:t>
            </a:r>
            <a:endParaRPr lang="fr-FR" dirty="0"/>
          </a:p>
        </p:txBody>
      </p:sp>
      <p:sp>
        <p:nvSpPr>
          <p:cNvPr id="3" name="Espace réservé du texte 2"/>
          <p:cNvSpPr>
            <a:spLocks noGrp="1"/>
          </p:cNvSpPr>
          <p:nvPr>
            <p:ph type="body" sz="quarter" idx="11"/>
            <p:custDataLst>
              <p:tags r:id="rId2"/>
            </p:custDataLst>
          </p:nvPr>
        </p:nvSpPr>
        <p:spPr/>
        <p:txBody>
          <a:bodyPr/>
          <a:lstStyle/>
          <a:p>
            <a:endParaRPr lang="fr-FR"/>
          </a:p>
        </p:txBody>
      </p:sp>
      <p:pic>
        <p:nvPicPr>
          <p:cNvPr id="5" name="Espace réservé du contenu 4"/>
          <p:cNvPicPr>
            <a:picLocks noGrp="1"/>
          </p:cNvPicPr>
          <p:nvPr>
            <p:ph idx="1"/>
            <p:custDataLst>
              <p:tags r:id="rId3"/>
            </p:custDataLst>
          </p:nvPr>
        </p:nvPicPr>
        <p:blipFill>
          <a:blip r:embed="rId5">
            <a:extLst>
              <a:ext uri="{28A0092B-C50C-407E-A947-70E740481C1C}">
                <a14:useLocalDpi xmlns:a14="http://schemas.microsoft.com/office/drawing/2010/main" val="0"/>
              </a:ext>
            </a:extLst>
          </a:blip>
          <a:stretch>
            <a:fillRect/>
          </a:stretch>
        </p:blipFill>
        <p:spPr>
          <a:xfrm>
            <a:off x="76840" y="990600"/>
            <a:ext cx="9067160" cy="586740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276787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custDataLst>
              <p:tags r:id="rId1"/>
            </p:custDataLst>
          </p:nvPr>
        </p:nvSpPr>
        <p:spPr/>
        <p:txBody>
          <a:bodyPr/>
          <a:lstStyle/>
          <a:p>
            <a:r>
              <a:rPr lang="fr-FR" dirty="0" smtClean="0"/>
              <a:t>Les lieux de publication</a:t>
            </a:r>
            <a:endParaRPr lang="fr-FR" dirty="0"/>
          </a:p>
        </p:txBody>
      </p:sp>
      <p:sp>
        <p:nvSpPr>
          <p:cNvPr id="3" name="Espace réservé du texte 2"/>
          <p:cNvSpPr>
            <a:spLocks noGrp="1"/>
          </p:cNvSpPr>
          <p:nvPr>
            <p:ph type="body" sz="quarter" idx="11"/>
            <p:custDataLst>
              <p:tags r:id="rId2"/>
            </p:custDataLst>
          </p:nvPr>
        </p:nvSpPr>
        <p:spPr/>
        <p:txBody>
          <a:bodyPr/>
          <a:lstStyle/>
          <a:p>
            <a:endParaRPr lang="fr-FR"/>
          </a:p>
        </p:txBody>
      </p:sp>
      <p:pic>
        <p:nvPicPr>
          <p:cNvPr id="5" name="Espace réservé du contenu 4"/>
          <p:cNvPicPr>
            <a:picLocks noGrp="1"/>
          </p:cNvPicPr>
          <p:nvPr>
            <p:ph idx="1"/>
            <p:custDataLst>
              <p:tags r:id="rId3"/>
            </p:custDataLst>
          </p:nvPr>
        </p:nvPicPr>
        <p:blipFill>
          <a:blip r:embed="rId5">
            <a:extLst>
              <a:ext uri="{28A0092B-C50C-407E-A947-70E740481C1C}">
                <a14:useLocalDpi xmlns:a14="http://schemas.microsoft.com/office/drawing/2010/main" val="0"/>
              </a:ext>
            </a:extLst>
          </a:blip>
          <a:stretch>
            <a:fillRect/>
          </a:stretch>
        </p:blipFill>
        <p:spPr>
          <a:xfrm>
            <a:off x="198120" y="1065880"/>
            <a:ext cx="8775166" cy="579212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4744771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custDataLst>
              <p:tags r:id="rId1"/>
            </p:custDataLst>
          </p:nvPr>
        </p:nvSpPr>
        <p:spPr/>
        <p:txBody>
          <a:bodyPr/>
          <a:lstStyle/>
          <a:p>
            <a:r>
              <a:rPr lang="fr-FR" dirty="0" smtClean="0"/>
              <a:t>Les principaux chercheurs </a:t>
            </a:r>
            <a:r>
              <a:rPr lang="fr-FR" dirty="0" err="1" smtClean="0"/>
              <a:t>publiants</a:t>
            </a:r>
            <a:endParaRPr lang="fr-FR" dirty="0"/>
          </a:p>
        </p:txBody>
      </p:sp>
      <p:sp>
        <p:nvSpPr>
          <p:cNvPr id="3" name="Espace réservé du texte 2"/>
          <p:cNvSpPr>
            <a:spLocks noGrp="1"/>
          </p:cNvSpPr>
          <p:nvPr>
            <p:ph type="body" sz="quarter" idx="11"/>
            <p:custDataLst>
              <p:tags r:id="rId2"/>
            </p:custDataLst>
          </p:nvPr>
        </p:nvSpPr>
        <p:spPr/>
        <p:txBody>
          <a:bodyPr/>
          <a:lstStyle/>
          <a:p>
            <a:endParaRPr lang="fr-FR"/>
          </a:p>
        </p:txBody>
      </p:sp>
      <p:pic>
        <p:nvPicPr>
          <p:cNvPr id="5" name="Espace réservé du contenu 4"/>
          <p:cNvPicPr>
            <a:picLocks noGrp="1"/>
          </p:cNvPicPr>
          <p:nvPr>
            <p:ph idx="1"/>
            <p:custDataLst>
              <p:tags r:id="rId3"/>
            </p:custDataLst>
          </p:nvPr>
        </p:nvPicPr>
        <p:blipFill>
          <a:blip r:embed="rId5">
            <a:extLst>
              <a:ext uri="{28A0092B-C50C-407E-A947-70E740481C1C}">
                <a14:useLocalDpi xmlns:a14="http://schemas.microsoft.com/office/drawing/2010/main" val="0"/>
              </a:ext>
            </a:extLst>
          </a:blip>
          <a:stretch>
            <a:fillRect/>
          </a:stretch>
        </p:blipFill>
        <p:spPr>
          <a:xfrm>
            <a:off x="326571" y="1000205"/>
            <a:ext cx="8466909" cy="5857795"/>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494574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custDataLst>
              <p:tags r:id="rId1"/>
            </p:custDataLst>
          </p:nvPr>
        </p:nvSpPr>
        <p:spPr>
          <a:xfrm>
            <a:off x="642937" y="0"/>
            <a:ext cx="7889876" cy="773747"/>
          </a:xfrm>
        </p:spPr>
        <p:txBody>
          <a:bodyPr/>
          <a:lstStyle/>
          <a:p>
            <a:r>
              <a:rPr lang="fr-FR" dirty="0" smtClean="0"/>
              <a:t>Focus sur la recherche belge sur le</a:t>
            </a:r>
          </a:p>
          <a:p>
            <a:r>
              <a:rPr lang="fr-FR" dirty="0" smtClean="0"/>
              <a:t>Polyhandicap à partir de </a:t>
            </a:r>
            <a:r>
              <a:rPr lang="fr-FR" i="1" dirty="0" smtClean="0"/>
              <a:t>Web of Science</a:t>
            </a:r>
            <a:endParaRPr lang="fr-FR" dirty="0"/>
          </a:p>
        </p:txBody>
      </p:sp>
      <p:sp>
        <p:nvSpPr>
          <p:cNvPr id="4" name="Espace réservé du contenu 3"/>
          <p:cNvSpPr>
            <a:spLocks noGrp="1"/>
          </p:cNvSpPr>
          <p:nvPr>
            <p:ph idx="1"/>
            <p:custDataLst>
              <p:tags r:id="rId2"/>
            </p:custDataLst>
          </p:nvPr>
        </p:nvSpPr>
        <p:spPr>
          <a:xfrm>
            <a:off x="646544" y="1976582"/>
            <a:ext cx="7897091" cy="3986228"/>
          </a:xfrm>
        </p:spPr>
        <p:txBody>
          <a:bodyPr>
            <a:noAutofit/>
          </a:bodyPr>
          <a:lstStyle/>
          <a:p>
            <a:r>
              <a:rPr lang="fr-FR" sz="1800" dirty="0"/>
              <a:t>227 publications associées à la Belgique paraissent dans des journaux qui ressortent le plus à </a:t>
            </a:r>
            <a:r>
              <a:rPr lang="fr-FR" sz="1800" dirty="0" smtClean="0"/>
              <a:t>l’international, </a:t>
            </a:r>
            <a:r>
              <a:rPr lang="fr-FR" sz="1800" dirty="0"/>
              <a:t>ce qui n’est pas vrai pour la France. </a:t>
            </a:r>
            <a:endParaRPr lang="fr-FR" sz="1800" dirty="0" smtClean="0"/>
          </a:p>
          <a:p>
            <a:r>
              <a:rPr lang="fr-FR" sz="1800" dirty="0"/>
              <a:t> la recherche </a:t>
            </a:r>
            <a:r>
              <a:rPr lang="fr-FR" sz="1800" dirty="0" smtClean="0"/>
              <a:t>belge s’organise </a:t>
            </a:r>
            <a:r>
              <a:rPr lang="fr-FR" sz="1800" dirty="0"/>
              <a:t>autour de deux </a:t>
            </a:r>
            <a:r>
              <a:rPr lang="fr-FR" sz="1800" dirty="0" smtClean="0"/>
              <a:t>pôles :</a:t>
            </a:r>
            <a:endParaRPr lang="fr-FR" sz="1800" dirty="0" smtClean="0"/>
          </a:p>
          <a:p>
            <a:pPr lvl="1"/>
            <a:r>
              <a:rPr lang="fr-FR" sz="1800" dirty="0" smtClean="0"/>
              <a:t>Bea </a:t>
            </a:r>
            <a:r>
              <a:rPr lang="fr-FR" sz="1800" dirty="0"/>
              <a:t>Maes, et </a:t>
            </a:r>
            <a:r>
              <a:rPr lang="fr-FR" sz="1800" dirty="0" smtClean="0"/>
              <a:t>l’approche </a:t>
            </a:r>
            <a:r>
              <a:rPr lang="fr-FR" sz="1800" dirty="0"/>
              <a:t>« </a:t>
            </a:r>
            <a:r>
              <a:rPr lang="fr-FR" sz="1800" dirty="0" smtClean="0"/>
              <a:t>psychoéducative</a:t>
            </a:r>
            <a:r>
              <a:rPr lang="fr-FR" sz="1800" dirty="0"/>
              <a:t> » du </a:t>
            </a:r>
            <a:r>
              <a:rPr lang="fr-FR" sz="1800" dirty="0" smtClean="0"/>
              <a:t>                    polyhandicap</a:t>
            </a:r>
            <a:r>
              <a:rPr lang="fr-FR" sz="1800" dirty="0"/>
              <a:t> ; </a:t>
            </a:r>
            <a:endParaRPr lang="fr-FR" sz="1800" dirty="0" smtClean="0"/>
          </a:p>
          <a:p>
            <a:pPr lvl="1"/>
            <a:r>
              <a:rPr lang="fr-FR" sz="1800" dirty="0" smtClean="0"/>
              <a:t>Jean-Pierre </a:t>
            </a:r>
            <a:r>
              <a:rPr lang="fr-FR" sz="1800" dirty="0" err="1"/>
              <a:t>Fryns</a:t>
            </a:r>
            <a:r>
              <a:rPr lang="fr-FR" sz="1800" dirty="0"/>
              <a:t> et les tenants d’une approche « génétique » du </a:t>
            </a:r>
            <a:r>
              <a:rPr lang="fr-FR" sz="1800" dirty="0" smtClean="0"/>
              <a:t>polyhandicap.</a:t>
            </a:r>
          </a:p>
          <a:p>
            <a:r>
              <a:rPr lang="fr-FR" sz="1800" dirty="0" smtClean="0"/>
              <a:t>Liens </a:t>
            </a:r>
            <a:r>
              <a:rPr lang="fr-FR" sz="1800" dirty="0"/>
              <a:t>forts </a:t>
            </a:r>
            <a:r>
              <a:rPr lang="fr-FR" sz="1800" dirty="0" smtClean="0"/>
              <a:t>avec </a:t>
            </a:r>
            <a:r>
              <a:rPr lang="fr-FR" sz="1800" dirty="0"/>
              <a:t>Carla </a:t>
            </a:r>
            <a:r>
              <a:rPr lang="fr-FR" sz="1800" dirty="0" err="1"/>
              <a:t>Vlaskamp</a:t>
            </a:r>
            <a:r>
              <a:rPr lang="fr-FR" sz="1800" dirty="0" smtClean="0"/>
              <a:t>, (</a:t>
            </a:r>
            <a:r>
              <a:rPr lang="fr-FR" sz="1800" dirty="0" err="1" smtClean="0"/>
              <a:t>Hollandeà</a:t>
            </a:r>
            <a:r>
              <a:rPr lang="fr-FR" sz="1800" dirty="0" smtClean="0"/>
              <a:t>  </a:t>
            </a:r>
            <a:r>
              <a:rPr lang="fr-FR" sz="1800" dirty="0"/>
              <a:t>très impliquée dans la recherche sur le polyhandicap et référence internationale </a:t>
            </a:r>
            <a:r>
              <a:rPr lang="fr-FR" sz="1800" dirty="0" smtClean="0"/>
              <a:t>majeure.</a:t>
            </a:r>
            <a:endParaRPr lang="fr-FR" sz="1800" dirty="0"/>
          </a:p>
        </p:txBody>
      </p:sp>
    </p:spTree>
    <p:extLst>
      <p:ext uri="{BB962C8B-B14F-4D97-AF65-F5344CB8AC3E}">
        <p14:creationId xmlns:p14="http://schemas.microsoft.com/office/powerpoint/2010/main" val="10224510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custDataLst>
              <p:tags r:id="rId1"/>
            </p:custDataLst>
          </p:nvPr>
        </p:nvSpPr>
        <p:spPr>
          <a:xfrm>
            <a:off x="653759" y="382298"/>
            <a:ext cx="7889876" cy="381818"/>
          </a:xfrm>
        </p:spPr>
        <p:txBody>
          <a:bodyPr/>
          <a:lstStyle/>
          <a:p>
            <a:pPr>
              <a:lnSpc>
                <a:spcPts val="2000"/>
              </a:lnSpc>
            </a:pPr>
            <a:r>
              <a:rPr lang="fr-FR" dirty="0" smtClean="0"/>
              <a:t>Une autre littérature francophone</a:t>
            </a:r>
          </a:p>
        </p:txBody>
      </p:sp>
      <p:sp>
        <p:nvSpPr>
          <p:cNvPr id="2" name="Espace réservé du contenu 1"/>
          <p:cNvSpPr>
            <a:spLocks noGrp="1"/>
          </p:cNvSpPr>
          <p:nvPr>
            <p:ph idx="1"/>
            <p:custDataLst>
              <p:tags r:id="rId2"/>
            </p:custDataLst>
          </p:nvPr>
        </p:nvSpPr>
        <p:spPr>
          <a:xfrm>
            <a:off x="635722" y="1323833"/>
            <a:ext cx="7897091" cy="4138816"/>
          </a:xfrm>
        </p:spPr>
        <p:txBody>
          <a:bodyPr>
            <a:noAutofit/>
          </a:bodyPr>
          <a:lstStyle/>
          <a:p>
            <a:pPr>
              <a:spcAft>
                <a:spcPts val="600"/>
              </a:spcAft>
            </a:pPr>
            <a:r>
              <a:rPr lang="fr-FR" sz="1800" dirty="0" smtClean="0"/>
              <a:t>Existence d’une recherche portée par les acteurs de terrain peu visible à </a:t>
            </a:r>
            <a:r>
              <a:rPr lang="fr-FR" sz="1800" dirty="0" smtClean="0"/>
              <a:t>l’international : </a:t>
            </a:r>
            <a:r>
              <a:rPr lang="fr-FR" sz="1800" dirty="0" smtClean="0"/>
              <a:t>publication dans des revues francophones (professionnelles) non référencées</a:t>
            </a:r>
            <a:endParaRPr lang="fr-FR" sz="1800" dirty="0"/>
          </a:p>
          <a:p>
            <a:pPr>
              <a:spcAft>
                <a:spcPts val="600"/>
              </a:spcAft>
            </a:pPr>
            <a:r>
              <a:rPr lang="fr-FR" sz="1800" dirty="0" smtClean="0"/>
              <a:t>Une recherche </a:t>
            </a:r>
            <a:r>
              <a:rPr lang="fr-FR" sz="1800" i="1" dirty="0" smtClean="0"/>
              <a:t>pragmatique </a:t>
            </a:r>
            <a:r>
              <a:rPr lang="fr-FR" sz="1800" dirty="0" smtClean="0"/>
              <a:t>qui répond à un besoin social, et qui ne cherche pas toujours à s’inscrire dans les circuits de publications internationales </a:t>
            </a:r>
          </a:p>
          <a:p>
            <a:pPr>
              <a:spcAft>
                <a:spcPts val="600"/>
              </a:spcAft>
            </a:pPr>
            <a:r>
              <a:rPr lang="fr-FR" sz="1800" dirty="0" smtClean="0"/>
              <a:t>Le besoin et la difficulté de « faire le tri » dans cette littérature</a:t>
            </a:r>
          </a:p>
        </p:txBody>
      </p:sp>
    </p:spTree>
    <p:extLst>
      <p:ext uri="{BB962C8B-B14F-4D97-AF65-F5344CB8AC3E}">
        <p14:creationId xmlns:p14="http://schemas.microsoft.com/office/powerpoint/2010/main" val="8798416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custDataLst>
              <p:tags r:id="rId1"/>
            </p:custDataLst>
          </p:nvPr>
        </p:nvSpPr>
        <p:spPr>
          <a:xfrm>
            <a:off x="635722" y="459557"/>
            <a:ext cx="7889876" cy="413900"/>
          </a:xfrm>
        </p:spPr>
        <p:txBody>
          <a:bodyPr/>
          <a:lstStyle/>
          <a:p>
            <a:pPr>
              <a:lnSpc>
                <a:spcPts val="2000"/>
              </a:lnSpc>
            </a:pPr>
            <a:r>
              <a:rPr lang="fr-FR" dirty="0" smtClean="0"/>
              <a:t>Principaux constats et pistes d’actions</a:t>
            </a:r>
          </a:p>
        </p:txBody>
      </p:sp>
      <p:sp>
        <p:nvSpPr>
          <p:cNvPr id="2" name="Espace réservé du contenu 1"/>
          <p:cNvSpPr>
            <a:spLocks noGrp="1"/>
          </p:cNvSpPr>
          <p:nvPr>
            <p:ph idx="1"/>
            <p:custDataLst>
              <p:tags r:id="rId2"/>
            </p:custDataLst>
          </p:nvPr>
        </p:nvSpPr>
        <p:spPr>
          <a:xfrm>
            <a:off x="635722" y="1323832"/>
            <a:ext cx="7897091" cy="4981433"/>
          </a:xfrm>
          <a:noFill/>
        </p:spPr>
        <p:txBody>
          <a:bodyPr>
            <a:noAutofit/>
          </a:bodyPr>
          <a:lstStyle/>
          <a:p>
            <a:pPr>
              <a:spcAft>
                <a:spcPts val="600"/>
              </a:spcAft>
            </a:pPr>
            <a:r>
              <a:rPr lang="fr-FR" sz="1800" dirty="0" smtClean="0"/>
              <a:t>Une recherche française qui se différencie fortement de la recherche internationale, s’inscrivant davantage dans le champ médical	</a:t>
            </a:r>
          </a:p>
          <a:p>
            <a:pPr marL="457200" lvl="1" indent="0">
              <a:spcAft>
                <a:spcPts val="600"/>
              </a:spcAft>
              <a:buNone/>
            </a:pPr>
            <a:r>
              <a:rPr lang="fr-FR" sz="1800" i="1" dirty="0" smtClean="0"/>
              <a:t>Difficulté de publication avec une clé d’entrée « polyhandicap » pour les chercheurs en </a:t>
            </a:r>
            <a:r>
              <a:rPr lang="fr-FR" sz="1800" i="1" dirty="0" err="1" smtClean="0"/>
              <a:t>SHS</a:t>
            </a:r>
            <a:r>
              <a:rPr lang="fr-FR" sz="1800" i="1" dirty="0" smtClean="0"/>
              <a:t> ?</a:t>
            </a:r>
            <a:endParaRPr lang="fr-FR" sz="1800" i="1" dirty="0" smtClean="0"/>
          </a:p>
          <a:p>
            <a:pPr marL="457200" lvl="1" indent="0">
              <a:spcAft>
                <a:spcPts val="600"/>
              </a:spcAft>
              <a:buNone/>
            </a:pPr>
            <a:r>
              <a:rPr lang="fr-FR" sz="1800" i="1" dirty="0" smtClean="0"/>
              <a:t>Questionner les pratiques de publication françaises dans le champ des </a:t>
            </a:r>
            <a:r>
              <a:rPr lang="fr-FR" sz="1800" i="1" dirty="0" err="1" smtClean="0"/>
              <a:t>SHS</a:t>
            </a:r>
            <a:r>
              <a:rPr lang="fr-FR" sz="1800" i="1" dirty="0" smtClean="0"/>
              <a:t> ?</a:t>
            </a:r>
            <a:endParaRPr lang="fr-FR" sz="1800" i="1" dirty="0" smtClean="0"/>
          </a:p>
          <a:p>
            <a:pPr>
              <a:spcAft>
                <a:spcPts val="600"/>
              </a:spcAft>
            </a:pPr>
            <a:r>
              <a:rPr lang="fr-FR" sz="1800" dirty="0" smtClean="0"/>
              <a:t>L’absence d’une recherche française structurée au sein de laboratoire de recherche travaillant spécifiquement à ces questions</a:t>
            </a:r>
          </a:p>
          <a:p>
            <a:pPr marL="0" indent="0">
              <a:spcAft>
                <a:spcPts val="600"/>
              </a:spcAft>
              <a:buNone/>
            </a:pPr>
            <a:r>
              <a:rPr lang="fr-FR" sz="1800" dirty="0"/>
              <a:t>	</a:t>
            </a:r>
            <a:r>
              <a:rPr lang="fr-FR" sz="1800" i="1" dirty="0" smtClean="0"/>
              <a:t>Quelles pistes de structuration de la recherche </a:t>
            </a:r>
            <a:r>
              <a:rPr lang="fr-FR" sz="1800" i="1" dirty="0" smtClean="0"/>
              <a:t>française ?</a:t>
            </a:r>
            <a:endParaRPr lang="fr-FR" sz="1800" dirty="0"/>
          </a:p>
          <a:p>
            <a:pPr>
              <a:spcAft>
                <a:spcPts val="600"/>
              </a:spcAft>
            </a:pPr>
            <a:r>
              <a:rPr lang="fr-FR" sz="1800" dirty="0" smtClean="0"/>
              <a:t>Un besoin de recherche fort chez les acteurs de terrain	</a:t>
            </a:r>
          </a:p>
          <a:p>
            <a:pPr marL="0" indent="0">
              <a:spcAft>
                <a:spcPts val="600"/>
              </a:spcAft>
              <a:buNone/>
            </a:pPr>
            <a:r>
              <a:rPr lang="fr-FR" sz="1800" dirty="0"/>
              <a:t>	</a:t>
            </a:r>
            <a:r>
              <a:rPr lang="fr-FR" sz="1800" i="1" dirty="0" smtClean="0"/>
              <a:t>Comment travailler au rapprochement d’une recherche académique et 	</a:t>
            </a:r>
            <a:r>
              <a:rPr lang="fr-FR" sz="1800" i="1" dirty="0" smtClean="0"/>
              <a:t>professionnelle ? </a:t>
            </a:r>
            <a:endParaRPr lang="fr-FR" sz="1800" dirty="0" smtClean="0"/>
          </a:p>
          <a:p>
            <a:pPr>
              <a:spcAft>
                <a:spcPts val="600"/>
              </a:spcAft>
            </a:pPr>
            <a:r>
              <a:rPr lang="fr-FR" sz="1800" dirty="0" smtClean="0"/>
              <a:t> </a:t>
            </a:r>
          </a:p>
          <a:p>
            <a:pPr>
              <a:spcAft>
                <a:spcPts val="600"/>
              </a:spcAft>
            </a:pPr>
            <a:endParaRPr lang="fr-FR" sz="1800" dirty="0" smtClean="0"/>
          </a:p>
        </p:txBody>
      </p:sp>
    </p:spTree>
    <p:extLst>
      <p:ext uri="{BB962C8B-B14F-4D97-AF65-F5344CB8AC3E}">
        <p14:creationId xmlns:p14="http://schemas.microsoft.com/office/powerpoint/2010/main" val="41739208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custDataLst>
              <p:tags r:id="rId1"/>
            </p:custDataLst>
          </p:nvPr>
        </p:nvSpPr>
        <p:spPr/>
        <p:txBody>
          <a:bodyPr/>
          <a:lstStyle/>
          <a:p>
            <a:r>
              <a:rPr lang="fr-FR" dirty="0" smtClean="0"/>
              <a:t>Quelques pistes </a:t>
            </a:r>
            <a:r>
              <a:rPr lang="fr-FR" dirty="0" smtClean="0"/>
              <a:t>d’action… </a:t>
            </a:r>
            <a:endParaRPr lang="fr-FR" dirty="0"/>
          </a:p>
          <a:p>
            <a:endParaRPr lang="fr-FR" dirty="0"/>
          </a:p>
        </p:txBody>
      </p:sp>
      <p:sp>
        <p:nvSpPr>
          <p:cNvPr id="4" name="Espace réservé du contenu 3"/>
          <p:cNvSpPr>
            <a:spLocks noGrp="1"/>
          </p:cNvSpPr>
          <p:nvPr>
            <p:ph idx="1"/>
            <p:custDataLst>
              <p:tags r:id="rId2"/>
            </p:custDataLst>
          </p:nvPr>
        </p:nvSpPr>
        <p:spPr>
          <a:xfrm>
            <a:off x="646544" y="1976581"/>
            <a:ext cx="7897091" cy="4593267"/>
          </a:xfrm>
        </p:spPr>
        <p:txBody>
          <a:bodyPr>
            <a:normAutofit/>
          </a:bodyPr>
          <a:lstStyle/>
          <a:p>
            <a:pPr lvl="0"/>
            <a:r>
              <a:rPr lang="fr-FR" sz="1800" dirty="0" smtClean="0"/>
              <a:t>Amener </a:t>
            </a:r>
            <a:r>
              <a:rPr lang="fr-FR" sz="1800" dirty="0"/>
              <a:t>les chercheurs à adopter un vocabulaire capable d’entrer en résonnance avec les mots </a:t>
            </a:r>
            <a:r>
              <a:rPr lang="fr-FR" sz="1800" dirty="0" smtClean="0"/>
              <a:t>clés retenus </a:t>
            </a:r>
            <a:r>
              <a:rPr lang="fr-FR" sz="1800" dirty="0"/>
              <a:t>à l’international pour qualifier le polyhandicap « à la française </a:t>
            </a:r>
            <a:r>
              <a:rPr lang="fr-FR" sz="1800" dirty="0" smtClean="0"/>
              <a:t>»</a:t>
            </a:r>
          </a:p>
          <a:p>
            <a:pPr lvl="0"/>
            <a:r>
              <a:rPr lang="fr-FR" sz="1800" dirty="0" smtClean="0"/>
              <a:t>Rendre </a:t>
            </a:r>
            <a:r>
              <a:rPr lang="fr-FR" sz="1800" dirty="0"/>
              <a:t>visible la recherche sur le polyhandicap des acteurs de terrain en suscitant des collaborations avec des académiques </a:t>
            </a:r>
            <a:endParaRPr lang="fr-FR" sz="1800" dirty="0" smtClean="0"/>
          </a:p>
          <a:p>
            <a:pPr lvl="0"/>
            <a:r>
              <a:rPr lang="fr-FR" sz="1800" dirty="0" smtClean="0"/>
              <a:t>Structurer </a:t>
            </a:r>
            <a:r>
              <a:rPr lang="fr-FR" sz="1800" dirty="0"/>
              <a:t>la recherche sur le polyhandicap, avec l’émergence de laboratoires de recherche pluridisciplinaires spécialisés sur ces problématiques comme ils existent à l’international, notamment en Belgique ; </a:t>
            </a:r>
          </a:p>
          <a:p>
            <a:pPr lvl="0"/>
            <a:r>
              <a:rPr lang="fr-FR" sz="1800" dirty="0"/>
              <a:t>Accompagner les chercheurs en SHS pour les aider à publier en anglais dans les revues internationales ;</a:t>
            </a:r>
          </a:p>
          <a:p>
            <a:pPr lvl="0"/>
            <a:r>
              <a:rPr lang="fr-FR" sz="1800" dirty="0"/>
              <a:t>Favoriser les collaborations internationales, notamment par des financements de </a:t>
            </a:r>
            <a:r>
              <a:rPr lang="fr-FR" sz="1800" dirty="0" err="1" smtClean="0"/>
              <a:t>postdoctorats</a:t>
            </a:r>
            <a:r>
              <a:rPr lang="fr-FR" sz="1800" dirty="0" smtClean="0"/>
              <a:t> </a:t>
            </a:r>
            <a:r>
              <a:rPr lang="fr-FR" sz="1800" dirty="0"/>
              <a:t>dans les labos américains, belges ou italiens ;</a:t>
            </a:r>
          </a:p>
          <a:p>
            <a:r>
              <a:rPr lang="fr-FR" dirty="0"/>
              <a:t> </a:t>
            </a:r>
          </a:p>
          <a:p>
            <a:endParaRPr lang="fr-FR" dirty="0"/>
          </a:p>
        </p:txBody>
      </p:sp>
    </p:spTree>
    <p:extLst>
      <p:ext uri="{BB962C8B-B14F-4D97-AF65-F5344CB8AC3E}">
        <p14:creationId xmlns:p14="http://schemas.microsoft.com/office/powerpoint/2010/main" val="3771224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2519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custDataLst>
              <p:tags r:id="rId1"/>
            </p:custDataLst>
          </p:nvPr>
        </p:nvSpPr>
        <p:spPr/>
        <p:txBody>
          <a:bodyPr/>
          <a:lstStyle/>
          <a:p>
            <a:r>
              <a:rPr lang="fr-FR" dirty="0" smtClean="0"/>
              <a:t>Méthode de travail</a:t>
            </a:r>
            <a:endParaRPr lang="fr-FR" dirty="0"/>
          </a:p>
        </p:txBody>
      </p:sp>
      <p:sp>
        <p:nvSpPr>
          <p:cNvPr id="4" name="Espace réservé du contenu 3"/>
          <p:cNvSpPr>
            <a:spLocks noGrp="1"/>
          </p:cNvSpPr>
          <p:nvPr>
            <p:ph idx="1"/>
            <p:custDataLst>
              <p:tags r:id="rId2"/>
            </p:custDataLst>
          </p:nvPr>
        </p:nvSpPr>
        <p:spPr>
          <a:xfrm>
            <a:off x="646544" y="1976582"/>
            <a:ext cx="7897091" cy="4104178"/>
          </a:xfrm>
        </p:spPr>
        <p:txBody>
          <a:bodyPr>
            <a:normAutofit/>
          </a:bodyPr>
          <a:lstStyle/>
          <a:p>
            <a:r>
              <a:rPr lang="fr-FR" sz="1800" dirty="0" smtClean="0"/>
              <a:t>Étude </a:t>
            </a:r>
            <a:r>
              <a:rPr lang="fr-FR" sz="1800" dirty="0"/>
              <a:t>bibliométrique réalisée par </a:t>
            </a:r>
            <a:r>
              <a:rPr lang="fr-FR" sz="1800" b="1" dirty="0"/>
              <a:t>Elisabeth Adjadj </a:t>
            </a:r>
            <a:r>
              <a:rPr lang="fr-FR" sz="1800" dirty="0"/>
              <a:t>(Département d’évaluation et de suivi des programmes </a:t>
            </a:r>
            <a:r>
              <a:rPr lang="fr-FR" sz="1800" dirty="0" smtClean="0"/>
              <a:t>— </a:t>
            </a:r>
            <a:r>
              <a:rPr lang="fr-FR" sz="1800" dirty="0" err="1" smtClean="0"/>
              <a:t>DESP</a:t>
            </a:r>
            <a:r>
              <a:rPr lang="fr-FR" sz="1800" dirty="0"/>
              <a:t>), </a:t>
            </a:r>
            <a:r>
              <a:rPr lang="fr-FR" sz="1800" dirty="0" smtClean="0"/>
              <a:t>INSERM</a:t>
            </a:r>
            <a:endParaRPr lang="fr-FR" sz="1800" dirty="0"/>
          </a:p>
          <a:p>
            <a:pPr marL="0" indent="0">
              <a:buNone/>
            </a:pPr>
            <a:endParaRPr lang="fr-FR" sz="1800" dirty="0" smtClean="0"/>
          </a:p>
          <a:p>
            <a:r>
              <a:rPr lang="fr-FR" sz="1800" dirty="0" smtClean="0"/>
              <a:t>Mobilisation de l’expertise des </a:t>
            </a:r>
            <a:r>
              <a:rPr lang="fr-FR" sz="1800" b="1" dirty="0" smtClean="0"/>
              <a:t>centres de documentation </a:t>
            </a:r>
            <a:r>
              <a:rPr lang="fr-FR" sz="1800" dirty="0" smtClean="0"/>
              <a:t>sur le handicap, spécialisés ou non dans le champ du polyhandicap, lors d’une réunion de travail </a:t>
            </a:r>
          </a:p>
          <a:p>
            <a:pPr marL="0" indent="0">
              <a:buNone/>
            </a:pPr>
            <a:r>
              <a:rPr lang="fr-FR" sz="1800" dirty="0"/>
              <a:t>	</a:t>
            </a:r>
            <a:r>
              <a:rPr lang="fr-FR" sz="1800" i="1" dirty="0" smtClean="0"/>
              <a:t>INSHEA, EHESP, CESAP, APF, CRM</a:t>
            </a:r>
            <a:endParaRPr lang="fr-FR" sz="1800" dirty="0" smtClean="0"/>
          </a:p>
          <a:p>
            <a:endParaRPr lang="fr-FR" sz="1800" dirty="0"/>
          </a:p>
          <a:p>
            <a:endParaRPr lang="fr-FR" sz="1800" dirty="0"/>
          </a:p>
        </p:txBody>
      </p:sp>
    </p:spTree>
    <p:extLst>
      <p:ext uri="{BB962C8B-B14F-4D97-AF65-F5344CB8AC3E}">
        <p14:creationId xmlns:p14="http://schemas.microsoft.com/office/powerpoint/2010/main" val="49689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custDataLst>
              <p:tags r:id="rId1"/>
            </p:custDataLst>
          </p:nvPr>
        </p:nvSpPr>
        <p:spPr>
          <a:xfrm>
            <a:off x="624899" y="175662"/>
            <a:ext cx="7889876" cy="622763"/>
          </a:xfrm>
        </p:spPr>
        <p:txBody>
          <a:bodyPr/>
          <a:lstStyle/>
          <a:p>
            <a:pPr>
              <a:lnSpc>
                <a:spcPts val="2000"/>
              </a:lnSpc>
            </a:pPr>
            <a:r>
              <a:rPr lang="fr-FR" dirty="0" smtClean="0"/>
              <a:t>Une étude de la littérature grâce aux</a:t>
            </a:r>
          </a:p>
          <a:p>
            <a:pPr>
              <a:lnSpc>
                <a:spcPts val="2000"/>
              </a:lnSpc>
            </a:pPr>
            <a:r>
              <a:rPr lang="fr-FR" dirty="0"/>
              <a:t>o</a:t>
            </a:r>
            <a:r>
              <a:rPr lang="fr-FR" dirty="0" smtClean="0"/>
              <a:t>utils bibliométriques </a:t>
            </a:r>
            <a:endParaRPr lang="fr-FR" dirty="0"/>
          </a:p>
        </p:txBody>
      </p:sp>
      <p:sp>
        <p:nvSpPr>
          <p:cNvPr id="2" name="Espace réservé du contenu 1"/>
          <p:cNvSpPr>
            <a:spLocks noGrp="1"/>
          </p:cNvSpPr>
          <p:nvPr>
            <p:ph idx="1"/>
            <p:custDataLst>
              <p:tags r:id="rId2"/>
            </p:custDataLst>
          </p:nvPr>
        </p:nvSpPr>
        <p:spPr>
          <a:xfrm>
            <a:off x="624899" y="1727410"/>
            <a:ext cx="7897091" cy="4322870"/>
          </a:xfrm>
        </p:spPr>
        <p:txBody>
          <a:bodyPr>
            <a:noAutofit/>
          </a:bodyPr>
          <a:lstStyle/>
          <a:p>
            <a:pPr marL="0" indent="0">
              <a:spcAft>
                <a:spcPts val="600"/>
              </a:spcAft>
              <a:buNone/>
            </a:pPr>
            <a:endParaRPr lang="fr-FR" sz="1800" dirty="0" smtClean="0"/>
          </a:p>
          <a:p>
            <a:pPr>
              <a:spcAft>
                <a:spcPts val="600"/>
              </a:spcAft>
            </a:pPr>
            <a:r>
              <a:rPr lang="fr-FR" sz="1800" b="1" dirty="0" smtClean="0"/>
              <a:t>Rappel de </a:t>
            </a:r>
            <a:r>
              <a:rPr lang="fr-FR" sz="1800" b="1" dirty="0" smtClean="0"/>
              <a:t>l’objectif </a:t>
            </a:r>
            <a:r>
              <a:rPr lang="fr-FR" sz="1800" dirty="0" smtClean="0"/>
              <a:t>: </a:t>
            </a:r>
            <a:r>
              <a:rPr lang="fr-FR" sz="1800" dirty="0" smtClean="0"/>
              <a:t>analyse du positionnement de la recherche française sur le polyhandicap à partir d’indicateurs bibliométriques</a:t>
            </a:r>
          </a:p>
          <a:p>
            <a:pPr marL="0" indent="0">
              <a:spcAft>
                <a:spcPts val="600"/>
              </a:spcAft>
              <a:buNone/>
            </a:pPr>
            <a:endParaRPr lang="fr-FR" sz="1800" b="1" dirty="0"/>
          </a:p>
          <a:p>
            <a:r>
              <a:rPr lang="fr-FR" sz="1800" b="1" dirty="0" smtClean="0"/>
              <a:t>Méthode</a:t>
            </a:r>
            <a:r>
              <a:rPr lang="fr-FR" sz="1800" dirty="0" smtClean="0"/>
              <a:t> : </a:t>
            </a:r>
            <a:r>
              <a:rPr lang="fr-FR" sz="1800" dirty="0" smtClean="0"/>
              <a:t>analyse bibliométrique de la littérature sur la base d’une « requête » dans le Web of Science (</a:t>
            </a:r>
            <a:r>
              <a:rPr lang="fr-FR" sz="1800" i="1" dirty="0" smtClean="0"/>
              <a:t>articles</a:t>
            </a:r>
            <a:r>
              <a:rPr lang="fr-FR" sz="1800" dirty="0" smtClean="0"/>
              <a:t> + </a:t>
            </a:r>
            <a:r>
              <a:rPr lang="fr-FR" sz="1800" i="1" dirty="0" err="1" smtClean="0"/>
              <a:t>reviews</a:t>
            </a:r>
            <a:r>
              <a:rPr lang="fr-FR" sz="1800" dirty="0" smtClean="0"/>
              <a:t>) et d’interrogations de Cairn</a:t>
            </a:r>
          </a:p>
          <a:p>
            <a:pPr marL="0" indent="0">
              <a:buNone/>
            </a:pPr>
            <a:endParaRPr lang="fr-FR" sz="1800" dirty="0" smtClean="0"/>
          </a:p>
          <a:p>
            <a:r>
              <a:rPr lang="fr-FR" sz="1800" b="1" dirty="0" smtClean="0"/>
              <a:t>Résultats</a:t>
            </a:r>
            <a:r>
              <a:rPr lang="fr-FR" sz="1800" dirty="0" smtClean="0"/>
              <a:t> : </a:t>
            </a:r>
            <a:r>
              <a:rPr lang="fr-FR" sz="1800" dirty="0" smtClean="0"/>
              <a:t>447 publications impliquant au moins un </a:t>
            </a:r>
            <a:r>
              <a:rPr lang="fr-FR" sz="1800" dirty="0" err="1" smtClean="0"/>
              <a:t>chercheur.français</a:t>
            </a:r>
            <a:r>
              <a:rPr lang="fr-FR" sz="1800" dirty="0" smtClean="0"/>
              <a:t> entre 1970 et 2019, contre </a:t>
            </a:r>
            <a:r>
              <a:rPr lang="fr-FR" sz="1800" dirty="0" smtClean="0"/>
              <a:t>10 000 publications à </a:t>
            </a:r>
            <a:r>
              <a:rPr lang="fr-FR" sz="1800" dirty="0" smtClean="0"/>
              <a:t>l’international</a:t>
            </a:r>
            <a:endParaRPr lang="fr-FR" sz="1800" dirty="0"/>
          </a:p>
        </p:txBody>
      </p:sp>
    </p:spTree>
    <p:extLst>
      <p:ext uri="{BB962C8B-B14F-4D97-AF65-F5344CB8AC3E}">
        <p14:creationId xmlns:p14="http://schemas.microsoft.com/office/powerpoint/2010/main" val="23814248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custDataLst>
              <p:tags r:id="rId1"/>
            </p:custDataLst>
          </p:nvPr>
        </p:nvSpPr>
        <p:spPr/>
        <p:txBody>
          <a:bodyPr/>
          <a:lstStyle/>
          <a:p>
            <a:r>
              <a:rPr lang="fr-FR" dirty="0" smtClean="0"/>
              <a:t>La requête dans le </a:t>
            </a:r>
            <a:r>
              <a:rPr lang="fr-FR" i="1" dirty="0" smtClean="0"/>
              <a:t>Web of science</a:t>
            </a:r>
            <a:endParaRPr lang="fr-FR" dirty="0"/>
          </a:p>
        </p:txBody>
      </p:sp>
      <p:sp>
        <p:nvSpPr>
          <p:cNvPr id="4" name="Espace réservé du contenu 3"/>
          <p:cNvSpPr>
            <a:spLocks noGrp="1"/>
          </p:cNvSpPr>
          <p:nvPr>
            <p:ph idx="1"/>
            <p:custDataLst>
              <p:tags r:id="rId2"/>
            </p:custDataLst>
          </p:nvPr>
        </p:nvSpPr>
        <p:spPr>
          <a:xfrm>
            <a:off x="777240" y="2399205"/>
            <a:ext cx="7589663" cy="3778758"/>
          </a:xfrm>
        </p:spPr>
        <p:txBody>
          <a:bodyPr>
            <a:normAutofit/>
          </a:bodyPr>
          <a:lstStyle/>
          <a:p>
            <a:pPr marL="0" indent="0">
              <a:buNone/>
            </a:pPr>
            <a:r>
              <a:rPr lang="en-US" sz="1800" dirty="0"/>
              <a:t>((TS= (("motor </a:t>
            </a:r>
            <a:r>
              <a:rPr lang="en-US" sz="1800" dirty="0" err="1"/>
              <a:t>disabilit</a:t>
            </a:r>
            <a:r>
              <a:rPr lang="en-US" sz="1800" dirty="0"/>
              <a:t>*" and "intellectual </a:t>
            </a:r>
            <a:r>
              <a:rPr lang="en-US" sz="1800" dirty="0" err="1"/>
              <a:t>disabilit</a:t>
            </a:r>
            <a:r>
              <a:rPr lang="en-US" sz="1800" dirty="0"/>
              <a:t>*") OR ("neurological </a:t>
            </a:r>
            <a:r>
              <a:rPr lang="en-US" sz="1800" dirty="0" err="1"/>
              <a:t>disabilit</a:t>
            </a:r>
            <a:r>
              <a:rPr lang="en-US" sz="1800" dirty="0"/>
              <a:t>*" and "motor </a:t>
            </a:r>
            <a:r>
              <a:rPr lang="en-US" sz="1800" dirty="0" err="1"/>
              <a:t>disabilit</a:t>
            </a:r>
            <a:r>
              <a:rPr lang="en-US" sz="1800" dirty="0"/>
              <a:t>*") OR ("mental retardation" and "motor </a:t>
            </a:r>
            <a:r>
              <a:rPr lang="en-US" sz="1800" dirty="0" err="1"/>
              <a:t>disabilit</a:t>
            </a:r>
            <a:r>
              <a:rPr lang="en-US" sz="1800" dirty="0"/>
              <a:t>*") OR ("cognitive </a:t>
            </a:r>
            <a:r>
              <a:rPr lang="en-US" sz="1800" dirty="0" err="1"/>
              <a:t>disabilit</a:t>
            </a:r>
            <a:r>
              <a:rPr lang="en-US" sz="1800" dirty="0"/>
              <a:t>*" and "motor </a:t>
            </a:r>
            <a:r>
              <a:rPr lang="en-US" sz="1800" dirty="0" err="1"/>
              <a:t>disabilit</a:t>
            </a:r>
            <a:r>
              <a:rPr lang="en-US" sz="1800" dirty="0"/>
              <a:t>*") OR ("Cerebral palsy" and "intellectual </a:t>
            </a:r>
            <a:r>
              <a:rPr lang="en-US" sz="1800" dirty="0" err="1"/>
              <a:t>disabilit</a:t>
            </a:r>
            <a:r>
              <a:rPr lang="en-US" sz="1800" dirty="0"/>
              <a:t>*") OR ("developmental </a:t>
            </a:r>
            <a:r>
              <a:rPr lang="en-US" sz="1800" dirty="0" err="1"/>
              <a:t>disabilit</a:t>
            </a:r>
            <a:r>
              <a:rPr lang="en-US" sz="1800" dirty="0"/>
              <a:t>*" and "intellectual </a:t>
            </a:r>
            <a:r>
              <a:rPr lang="en-US" sz="1800" dirty="0" err="1"/>
              <a:t>disabilit</a:t>
            </a:r>
            <a:r>
              <a:rPr lang="en-US" sz="1800" dirty="0"/>
              <a:t>*") OR "</a:t>
            </a:r>
            <a:r>
              <a:rPr lang="en-US" sz="1800" dirty="0" err="1"/>
              <a:t>polyhandicap</a:t>
            </a:r>
            <a:r>
              <a:rPr lang="en-US" sz="1800" dirty="0"/>
              <a:t>*" OR "multiple </a:t>
            </a:r>
            <a:r>
              <a:rPr lang="en-US" sz="1800" dirty="0" err="1"/>
              <a:t>disabilit</a:t>
            </a:r>
            <a:r>
              <a:rPr lang="en-US" sz="1800" dirty="0"/>
              <a:t>*" OR "severe </a:t>
            </a:r>
            <a:r>
              <a:rPr lang="en-US" sz="1800" dirty="0" err="1"/>
              <a:t>disabilit</a:t>
            </a:r>
            <a:r>
              <a:rPr lang="en-US" sz="1800" dirty="0"/>
              <a:t>*" OR "profound </a:t>
            </a:r>
            <a:r>
              <a:rPr lang="en-US" sz="1800" dirty="0" err="1"/>
              <a:t>disabilit</a:t>
            </a:r>
            <a:r>
              <a:rPr lang="en-US" sz="1800" dirty="0"/>
              <a:t>*" OR "complex </a:t>
            </a:r>
            <a:r>
              <a:rPr lang="en-US" sz="1800" dirty="0" err="1"/>
              <a:t>disabilit</a:t>
            </a:r>
            <a:r>
              <a:rPr lang="en-US" sz="1800" dirty="0"/>
              <a:t>*" or "severe mental retardation" or "severe mental-retardation" or "severe cognitive disorder*"))) AND DT= (Article OR Review) and PY=1970-2019 </a:t>
            </a:r>
            <a:endParaRPr lang="fr-FR" sz="1800" dirty="0"/>
          </a:p>
        </p:txBody>
      </p:sp>
    </p:spTree>
    <p:extLst>
      <p:ext uri="{BB962C8B-B14F-4D97-AF65-F5344CB8AC3E}">
        <p14:creationId xmlns:p14="http://schemas.microsoft.com/office/powerpoint/2010/main" val="414716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custDataLst>
              <p:tags r:id="rId1"/>
            </p:custDataLst>
          </p:nvPr>
        </p:nvSpPr>
        <p:spPr>
          <a:xfrm>
            <a:off x="653759" y="191388"/>
            <a:ext cx="7889876" cy="622763"/>
          </a:xfrm>
        </p:spPr>
        <p:txBody>
          <a:bodyPr/>
          <a:lstStyle/>
          <a:p>
            <a:pPr>
              <a:lnSpc>
                <a:spcPts val="2000"/>
              </a:lnSpc>
            </a:pPr>
            <a:r>
              <a:rPr lang="fr-FR" dirty="0" smtClean="0"/>
              <a:t>Regards sur la recherche française</a:t>
            </a:r>
          </a:p>
          <a:p>
            <a:pPr>
              <a:lnSpc>
                <a:spcPts val="2000"/>
              </a:lnSpc>
            </a:pPr>
            <a:r>
              <a:rPr lang="fr-FR" dirty="0" smtClean="0"/>
              <a:t>sur le polyhandicap à partir du </a:t>
            </a:r>
            <a:r>
              <a:rPr lang="fr-FR" i="1" dirty="0" smtClean="0"/>
              <a:t>Web of science</a:t>
            </a:r>
            <a:endParaRPr lang="fr-FR" dirty="0"/>
          </a:p>
        </p:txBody>
      </p:sp>
      <p:sp>
        <p:nvSpPr>
          <p:cNvPr id="2" name="Espace réservé du contenu 1"/>
          <p:cNvSpPr>
            <a:spLocks noGrp="1"/>
          </p:cNvSpPr>
          <p:nvPr>
            <p:ph idx="1"/>
            <p:custDataLst>
              <p:tags r:id="rId2"/>
            </p:custDataLst>
          </p:nvPr>
        </p:nvSpPr>
        <p:spPr>
          <a:xfrm>
            <a:off x="635722" y="1323833"/>
            <a:ext cx="7897091" cy="4138816"/>
          </a:xfrm>
        </p:spPr>
        <p:txBody>
          <a:bodyPr>
            <a:noAutofit/>
          </a:bodyPr>
          <a:lstStyle/>
          <a:p>
            <a:pPr>
              <a:spcAft>
                <a:spcPts val="600"/>
              </a:spcAft>
            </a:pPr>
            <a:r>
              <a:rPr lang="fr-FR" sz="1800" dirty="0" smtClean="0"/>
              <a:t>Une recherche française axée </a:t>
            </a:r>
            <a:r>
              <a:rPr lang="fr-FR" sz="1800" dirty="0" smtClean="0"/>
              <a:t>sur :</a:t>
            </a:r>
            <a:endParaRPr lang="fr-FR" sz="1800" dirty="0" smtClean="0"/>
          </a:p>
          <a:p>
            <a:pPr lvl="1">
              <a:spcAft>
                <a:spcPts val="600"/>
              </a:spcAft>
            </a:pPr>
            <a:r>
              <a:rPr lang="fr-FR" sz="1800" dirty="0" smtClean="0"/>
              <a:t>les </a:t>
            </a:r>
            <a:r>
              <a:rPr lang="fr-FR" sz="1800" i="1" dirty="0" err="1" smtClean="0"/>
              <a:t>severe</a:t>
            </a:r>
            <a:r>
              <a:rPr lang="fr-FR" sz="1800" i="1" dirty="0" smtClean="0"/>
              <a:t> mental </a:t>
            </a:r>
            <a:r>
              <a:rPr lang="fr-FR" sz="1800" i="1" dirty="0" smtClean="0"/>
              <a:t>retardation</a:t>
            </a:r>
            <a:r>
              <a:rPr lang="fr-FR" sz="1800" dirty="0" smtClean="0"/>
              <a:t> : </a:t>
            </a:r>
            <a:r>
              <a:rPr lang="fr-FR" sz="1800" dirty="0" smtClean="0"/>
              <a:t>étude de pathologies rares pouvant conduire à du polyhandicap</a:t>
            </a:r>
          </a:p>
          <a:p>
            <a:pPr lvl="1">
              <a:spcAft>
                <a:spcPts val="600"/>
              </a:spcAft>
            </a:pPr>
            <a:r>
              <a:rPr lang="fr-FR" sz="1800" dirty="0" smtClean="0"/>
              <a:t>les </a:t>
            </a:r>
            <a:r>
              <a:rPr lang="fr-FR" sz="1800" dirty="0" smtClean="0"/>
              <a:t>services de </a:t>
            </a:r>
            <a:r>
              <a:rPr lang="fr-FR" sz="1800" dirty="0" smtClean="0"/>
              <a:t>santé (</a:t>
            </a:r>
            <a:r>
              <a:rPr lang="fr-FR" sz="1800" i="1" dirty="0" smtClean="0"/>
              <a:t>care, </a:t>
            </a:r>
            <a:r>
              <a:rPr lang="fr-FR" sz="1800" i="1" dirty="0" err="1" smtClean="0"/>
              <a:t>risk</a:t>
            </a:r>
            <a:r>
              <a:rPr lang="fr-FR" sz="1800" i="1" dirty="0" smtClean="0"/>
              <a:t>, </a:t>
            </a:r>
            <a:r>
              <a:rPr lang="fr-FR" sz="1800" i="1" dirty="0" err="1" smtClean="0"/>
              <a:t>managment</a:t>
            </a:r>
            <a:r>
              <a:rPr lang="fr-FR" sz="1800" i="1" dirty="0" smtClean="0"/>
              <a:t>…</a:t>
            </a:r>
            <a:r>
              <a:rPr lang="fr-FR" sz="1800" dirty="0" smtClean="0"/>
              <a:t>) </a:t>
            </a:r>
          </a:p>
          <a:p>
            <a:pPr lvl="1">
              <a:spcAft>
                <a:spcPts val="600"/>
              </a:spcAft>
            </a:pPr>
            <a:r>
              <a:rPr lang="fr-FR" sz="1800" dirty="0" smtClean="0"/>
              <a:t>des questions cliniques (thérapie, survie…)</a:t>
            </a:r>
            <a:endParaRPr lang="fr-FR" sz="1800" dirty="0"/>
          </a:p>
          <a:p>
            <a:pPr>
              <a:spcAft>
                <a:spcPts val="600"/>
              </a:spcAft>
            </a:pPr>
            <a:r>
              <a:rPr lang="fr-FR" sz="1800" dirty="0" smtClean="0"/>
              <a:t>Des travaux publiés pour l’essentiel par des médecins cliniciens dans des revues médicales orientées vers la neurologie, la pédiatrie et la génétique</a:t>
            </a:r>
          </a:p>
          <a:p>
            <a:pPr>
              <a:spcAft>
                <a:spcPts val="600"/>
              </a:spcAft>
            </a:pPr>
            <a:r>
              <a:rPr lang="fr-FR" sz="1800" dirty="0" smtClean="0"/>
              <a:t>Peu d’approches pluridisciplinaires et de collaborations multiples, et surtout pérennes, notamment avec des chercheurs </a:t>
            </a:r>
            <a:r>
              <a:rPr lang="fr-FR" sz="1800" dirty="0" smtClean="0"/>
              <a:t>étrangers</a:t>
            </a:r>
            <a:endParaRPr lang="fr-FR" sz="1800" dirty="0" smtClean="0"/>
          </a:p>
          <a:p>
            <a:pPr>
              <a:spcAft>
                <a:spcPts val="600"/>
              </a:spcAft>
            </a:pPr>
            <a:endParaRPr lang="fr-FR" sz="1800" dirty="0" smtClean="0"/>
          </a:p>
        </p:txBody>
      </p:sp>
    </p:spTree>
    <p:extLst>
      <p:ext uri="{BB962C8B-B14F-4D97-AF65-F5344CB8AC3E}">
        <p14:creationId xmlns:p14="http://schemas.microsoft.com/office/powerpoint/2010/main" val="389723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custDataLst>
              <p:tags r:id="rId1"/>
            </p:custDataLst>
          </p:nvPr>
        </p:nvSpPr>
        <p:spPr>
          <a:xfrm>
            <a:off x="642937" y="113506"/>
            <a:ext cx="7889876" cy="861853"/>
          </a:xfrm>
        </p:spPr>
        <p:txBody>
          <a:bodyPr/>
          <a:lstStyle/>
          <a:p>
            <a:r>
              <a:rPr lang="fr-FR" dirty="0" smtClean="0"/>
              <a:t>Les mots de la recherche </a:t>
            </a:r>
            <a:r>
              <a:rPr lang="fr-FR" dirty="0" smtClean="0"/>
              <a:t>française</a:t>
            </a:r>
            <a:endParaRPr lang="fr-FR" dirty="0" smtClean="0"/>
          </a:p>
          <a:p>
            <a:r>
              <a:rPr lang="fr-FR" dirty="0" smtClean="0"/>
              <a:t>sur le polyhandicap</a:t>
            </a:r>
            <a:endParaRPr lang="fr-FR" dirty="0"/>
          </a:p>
        </p:txBody>
      </p:sp>
      <p:sp>
        <p:nvSpPr>
          <p:cNvPr id="3" name="Espace réservé du texte 2"/>
          <p:cNvSpPr>
            <a:spLocks noGrp="1"/>
          </p:cNvSpPr>
          <p:nvPr>
            <p:ph type="body" sz="quarter" idx="11"/>
            <p:custDataLst>
              <p:tags r:id="rId2"/>
            </p:custDataLst>
          </p:nvPr>
        </p:nvSpPr>
        <p:spPr/>
        <p:txBody>
          <a:bodyPr/>
          <a:lstStyle/>
          <a:p>
            <a:endParaRPr lang="fr-FR"/>
          </a:p>
        </p:txBody>
      </p:sp>
      <p:pic>
        <p:nvPicPr>
          <p:cNvPr id="5" name="Espace réservé du contenu 4"/>
          <p:cNvPicPr>
            <a:picLocks noGrp="1"/>
          </p:cNvPicPr>
          <p:nvPr>
            <p:ph idx="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153681" y="1082040"/>
            <a:ext cx="8836638" cy="5775959"/>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098828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custDataLst>
              <p:tags r:id="rId1"/>
            </p:custDataLst>
          </p:nvPr>
        </p:nvSpPr>
        <p:spPr/>
        <p:txBody>
          <a:bodyPr/>
          <a:lstStyle/>
          <a:p>
            <a:r>
              <a:rPr lang="fr-FR" dirty="0" smtClean="0"/>
              <a:t>Les lieux de publication</a:t>
            </a:r>
            <a:endParaRPr lang="fr-FR" dirty="0"/>
          </a:p>
        </p:txBody>
      </p:sp>
      <p:sp>
        <p:nvSpPr>
          <p:cNvPr id="3" name="Espace réservé du texte 2"/>
          <p:cNvSpPr>
            <a:spLocks noGrp="1"/>
          </p:cNvSpPr>
          <p:nvPr>
            <p:ph type="body" sz="quarter" idx="11"/>
            <p:custDataLst>
              <p:tags r:id="rId2"/>
            </p:custDataLst>
          </p:nvPr>
        </p:nvSpPr>
        <p:spPr/>
        <p:txBody>
          <a:bodyPr/>
          <a:lstStyle/>
          <a:p>
            <a:endParaRPr lang="fr-FR"/>
          </a:p>
        </p:txBody>
      </p:sp>
      <p:pic>
        <p:nvPicPr>
          <p:cNvPr id="5" name="Espace réservé du contenu 4"/>
          <p:cNvPicPr>
            <a:picLocks noGrp="1"/>
          </p:cNvPicPr>
          <p:nvPr>
            <p:ph idx="1"/>
            <p:custDataLst>
              <p:tags r:id="rId3"/>
            </p:custDataLst>
          </p:nvPr>
        </p:nvPicPr>
        <p:blipFill>
          <a:blip r:embed="rId5">
            <a:extLst>
              <a:ext uri="{28A0092B-C50C-407E-A947-70E740481C1C}">
                <a14:useLocalDpi xmlns:a14="http://schemas.microsoft.com/office/drawing/2010/main" val="0"/>
              </a:ext>
            </a:extLst>
          </a:blip>
          <a:stretch>
            <a:fillRect/>
          </a:stretch>
        </p:blipFill>
        <p:spPr>
          <a:xfrm>
            <a:off x="169048" y="1066800"/>
            <a:ext cx="8974951" cy="579120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035041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custDataLst>
              <p:tags r:id="rId1"/>
            </p:custDataLst>
          </p:nvPr>
        </p:nvSpPr>
        <p:spPr/>
        <p:txBody>
          <a:bodyPr/>
          <a:lstStyle/>
          <a:p>
            <a:r>
              <a:rPr lang="fr-FR" dirty="0" smtClean="0"/>
              <a:t>Carte relationnelle des pays </a:t>
            </a:r>
            <a:r>
              <a:rPr lang="fr-FR" dirty="0" smtClean="0"/>
              <a:t>cosignataires</a:t>
            </a:r>
            <a:endParaRPr lang="fr-FR" dirty="0"/>
          </a:p>
        </p:txBody>
      </p:sp>
      <p:sp>
        <p:nvSpPr>
          <p:cNvPr id="3" name="Espace réservé du texte 2"/>
          <p:cNvSpPr>
            <a:spLocks noGrp="1"/>
          </p:cNvSpPr>
          <p:nvPr>
            <p:ph type="body" sz="quarter" idx="11"/>
            <p:custDataLst>
              <p:tags r:id="rId2"/>
            </p:custDataLst>
          </p:nvPr>
        </p:nvSpPr>
        <p:spPr/>
        <p:txBody>
          <a:bodyPr/>
          <a:lstStyle/>
          <a:p>
            <a:endParaRPr lang="fr-FR"/>
          </a:p>
        </p:txBody>
      </p:sp>
      <p:pic>
        <p:nvPicPr>
          <p:cNvPr id="5" name="Espace réservé du contenu 4"/>
          <p:cNvPicPr>
            <a:picLocks noGrp="1"/>
          </p:cNvPicPr>
          <p:nvPr>
            <p:ph idx="1"/>
            <p:custDataLst>
              <p:tags r:id="rId3"/>
            </p:custDataLst>
          </p:nvPr>
        </p:nvPicPr>
        <p:blipFill>
          <a:blip r:embed="rId5">
            <a:extLst>
              <a:ext uri="{28A0092B-C50C-407E-A947-70E740481C1C}">
                <a14:useLocalDpi xmlns:a14="http://schemas.microsoft.com/office/drawing/2010/main" val="0"/>
              </a:ext>
            </a:extLst>
          </a:blip>
          <a:stretch>
            <a:fillRect/>
          </a:stretch>
        </p:blipFill>
        <p:spPr>
          <a:xfrm>
            <a:off x="1" y="1085484"/>
            <a:ext cx="9144000" cy="5772516"/>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515218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custDataLst>
              <p:tags r:id="rId1"/>
            </p:custDataLst>
          </p:nvPr>
        </p:nvSpPr>
        <p:spPr>
          <a:xfrm>
            <a:off x="653759" y="191388"/>
            <a:ext cx="7889876" cy="622763"/>
          </a:xfrm>
        </p:spPr>
        <p:txBody>
          <a:bodyPr/>
          <a:lstStyle/>
          <a:p>
            <a:pPr>
              <a:lnSpc>
                <a:spcPts val="2000"/>
              </a:lnSpc>
            </a:pPr>
            <a:r>
              <a:rPr lang="fr-FR" dirty="0" smtClean="0"/>
              <a:t>Regards sur la recherche internationale</a:t>
            </a:r>
          </a:p>
          <a:p>
            <a:pPr>
              <a:lnSpc>
                <a:spcPts val="2000"/>
              </a:lnSpc>
            </a:pPr>
            <a:r>
              <a:rPr lang="fr-FR" dirty="0" smtClean="0"/>
              <a:t>sur le polyhandicap à partir de </a:t>
            </a:r>
            <a:r>
              <a:rPr lang="fr-FR" i="1" dirty="0" smtClean="0"/>
              <a:t>Web of science</a:t>
            </a:r>
            <a:endParaRPr lang="fr-FR" dirty="0"/>
          </a:p>
        </p:txBody>
      </p:sp>
      <p:sp>
        <p:nvSpPr>
          <p:cNvPr id="2" name="Espace réservé du contenu 1"/>
          <p:cNvSpPr>
            <a:spLocks noGrp="1"/>
          </p:cNvSpPr>
          <p:nvPr>
            <p:ph idx="1"/>
            <p:custDataLst>
              <p:tags r:id="rId2"/>
            </p:custDataLst>
          </p:nvPr>
        </p:nvSpPr>
        <p:spPr>
          <a:xfrm>
            <a:off x="635722" y="1323833"/>
            <a:ext cx="7897091" cy="4138816"/>
          </a:xfrm>
        </p:spPr>
        <p:txBody>
          <a:bodyPr>
            <a:noAutofit/>
          </a:bodyPr>
          <a:lstStyle/>
          <a:p>
            <a:pPr>
              <a:spcAft>
                <a:spcPts val="600"/>
              </a:spcAft>
            </a:pPr>
            <a:r>
              <a:rPr lang="fr-FR" sz="1800" dirty="0" smtClean="0"/>
              <a:t>Une recherche internationale davantage axée sur les dimensions </a:t>
            </a:r>
            <a:r>
              <a:rPr lang="fr-FR" sz="1800" dirty="0" smtClean="0"/>
              <a:t>psychosociales, </a:t>
            </a:r>
            <a:r>
              <a:rPr lang="fr-FR" sz="1800" dirty="0" smtClean="0"/>
              <a:t>avec une place forte des thématiques de l’éducation, de la communication, et de l’étude comportementale</a:t>
            </a:r>
            <a:endParaRPr lang="fr-FR" sz="1800" dirty="0"/>
          </a:p>
          <a:p>
            <a:pPr>
              <a:spcAft>
                <a:spcPts val="600"/>
              </a:spcAft>
            </a:pPr>
            <a:r>
              <a:rPr lang="fr-FR" sz="1800" dirty="0" smtClean="0"/>
              <a:t>Une recherche dominée par les </a:t>
            </a:r>
            <a:r>
              <a:rPr lang="fr-FR" sz="1800" dirty="0" smtClean="0"/>
              <a:t>États-Unis</a:t>
            </a:r>
            <a:r>
              <a:rPr lang="fr-FR" sz="1800" dirty="0" smtClean="0"/>
              <a:t>, l’Angleterre et l’Australie, mais une forte présence de l’Italie (787 publications, contre 447 pour la France)</a:t>
            </a:r>
          </a:p>
          <a:p>
            <a:pPr>
              <a:spcAft>
                <a:spcPts val="600"/>
              </a:spcAft>
            </a:pPr>
            <a:r>
              <a:rPr lang="fr-FR" sz="1800" dirty="0" smtClean="0"/>
              <a:t>Des publications dans des journaux dédiés à la recherche sur le handicap, par des chercheurs qui pour la plupart ne sont pas médecin</a:t>
            </a:r>
          </a:p>
          <a:p>
            <a:pPr>
              <a:spcAft>
                <a:spcPts val="600"/>
              </a:spcAft>
            </a:pPr>
            <a:r>
              <a:rPr lang="fr-FR" sz="1800" dirty="0" smtClean="0"/>
              <a:t>Une recherche belge qui s’inscrit davantage que la recherche française dans les canons de la recherche </a:t>
            </a:r>
            <a:r>
              <a:rPr lang="fr-FR" sz="1800" dirty="0" smtClean="0"/>
              <a:t>internationale : </a:t>
            </a:r>
            <a:r>
              <a:rPr lang="fr-FR" sz="1800" dirty="0" smtClean="0"/>
              <a:t>approche </a:t>
            </a:r>
            <a:r>
              <a:rPr lang="fr-FR" sz="1800" dirty="0" smtClean="0"/>
              <a:t>psychoéducative</a:t>
            </a:r>
            <a:r>
              <a:rPr lang="fr-FR" sz="1800" dirty="0" smtClean="0"/>
              <a:t>, en plus de l’approche  </a:t>
            </a:r>
          </a:p>
          <a:p>
            <a:pPr>
              <a:spcAft>
                <a:spcPts val="600"/>
              </a:spcAft>
            </a:pPr>
            <a:r>
              <a:rPr lang="fr-FR" sz="1800" dirty="0" smtClean="0"/>
              <a:t>Une recherche italienne dynamique, autour d’un chercheur qui multiplie les collaborations à l’international (</a:t>
            </a:r>
            <a:r>
              <a:rPr lang="fr-FR" sz="1800" dirty="0" err="1" smtClean="0"/>
              <a:t>Lancioni</a:t>
            </a:r>
            <a:r>
              <a:rPr lang="fr-FR" sz="1800" dirty="0" smtClean="0"/>
              <a:t>)</a:t>
            </a:r>
          </a:p>
          <a:p>
            <a:pPr>
              <a:spcAft>
                <a:spcPts val="600"/>
              </a:spcAft>
            </a:pPr>
            <a:endParaRPr lang="fr-FR" sz="1800" dirty="0" smtClean="0"/>
          </a:p>
        </p:txBody>
      </p:sp>
    </p:spTree>
    <p:extLst>
      <p:ext uri="{BB962C8B-B14F-4D97-AF65-F5344CB8AC3E}">
        <p14:creationId xmlns:p14="http://schemas.microsoft.com/office/powerpoint/2010/main" val="192817195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3"/>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3"/>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3"/>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3"/>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3"/>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Conception personnalisé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4BA39E891DF614DA84752A645C23908" ma:contentTypeVersion="7" ma:contentTypeDescription="Crée un document." ma:contentTypeScope="" ma:versionID="9e297e3026ec0bf1bd85db3b9edb5bd2">
  <xsd:schema xmlns:xsd="http://www.w3.org/2001/XMLSchema" xmlns:xs="http://www.w3.org/2001/XMLSchema" xmlns:p="http://schemas.microsoft.com/office/2006/metadata/properties" xmlns:ns1="http://schemas.microsoft.com/sharepoint/v3" xmlns:ns2="68504be4-6530-4b44-9461-877b72004c09" xmlns:ns3="61088355-9409-4f31-9c01-d2b9dfc327f3" targetNamespace="http://schemas.microsoft.com/office/2006/metadata/properties" ma:root="true" ma:fieldsID="62a22a59c95203bf3cd560f481161ed2" ns1:_="" ns2:_="" ns3:_="">
    <xsd:import namespace="http://schemas.microsoft.com/sharepoint/v3"/>
    <xsd:import namespace="68504be4-6530-4b44-9461-877b72004c09"/>
    <xsd:import namespace="61088355-9409-4f31-9c01-d2b9dfc327f3"/>
    <xsd:element name="properties">
      <xsd:complexType>
        <xsd:sequence>
          <xsd:element name="documentManagement">
            <xsd:complexType>
              <xsd:all>
                <xsd:element ref="ns1:PublishingStartDate" minOccurs="0"/>
                <xsd:element ref="ns1:PublishingExpirationDate" minOccurs="0"/>
                <xsd:element ref="ns2:MediaServiceMetadata" minOccurs="0"/>
                <xsd:element ref="ns2:MediaServiceFastMetadata" minOccurs="0"/>
                <xsd:element ref="ns2:MediaServiceEventHashCode" minOccurs="0"/>
                <xsd:element ref="ns2:MediaServiceGenerationTim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hidden="tru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68504be4-6530-4b44-9461-877b72004c09"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1088355-9409-4f31-9c01-d2b9dfc327f3" elementFormDefault="qualified">
    <xsd:import namespace="http://schemas.microsoft.com/office/2006/documentManagement/types"/>
    <xsd:import namespace="http://schemas.microsoft.com/office/infopath/2007/PartnerControls"/>
    <xsd:element name="SharedWithUsers" ma:index="14"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DD6306E-DFC0-4FD9-81ED-5C59EF8B5482}">
  <ds:schemaRefs>
    <ds:schemaRef ds:uri="http://schemas.microsoft.com/sharepoint/v3/contenttype/forms"/>
  </ds:schemaRefs>
</ds:datastoreItem>
</file>

<file path=customXml/itemProps2.xml><?xml version="1.0" encoding="utf-8"?>
<ds:datastoreItem xmlns:ds="http://schemas.openxmlformats.org/officeDocument/2006/customXml" ds:itemID="{7FF74366-D303-4390-B8C1-63D2B9EECB70}">
  <ds:schemaRefs>
    <ds:schemaRef ds:uri="http://schemas.openxmlformats.org/package/2006/metadata/core-properties"/>
    <ds:schemaRef ds:uri="http://purl.org/dc/elements/1.1/"/>
    <ds:schemaRef ds:uri="http://purl.org/dc/dcmitype/"/>
    <ds:schemaRef ds:uri="http://purl.org/dc/terms/"/>
    <ds:schemaRef ds:uri="http://schemas.microsoft.com/office/2006/documentManagement/types"/>
    <ds:schemaRef ds:uri="http://schemas.microsoft.com/office/2006/metadata/properties"/>
    <ds:schemaRef ds:uri="http://www.w3.org/XML/1998/namespace"/>
    <ds:schemaRef ds:uri="http://schemas.microsoft.com/sharepoint/v3"/>
    <ds:schemaRef ds:uri="61088355-9409-4f31-9c01-d2b9dfc327f3"/>
    <ds:schemaRef ds:uri="http://schemas.microsoft.com/office/infopath/2007/PartnerControls"/>
    <ds:schemaRef ds:uri="68504be4-6530-4b44-9461-877b72004c09"/>
  </ds:schemaRefs>
</ds:datastoreItem>
</file>

<file path=customXml/itemProps3.xml><?xml version="1.0" encoding="utf-8"?>
<ds:datastoreItem xmlns:ds="http://schemas.openxmlformats.org/officeDocument/2006/customXml" ds:itemID="{59C59C22-3901-44F7-91CB-3479CD23F6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8504be4-6530-4b44-9461-877b72004c09"/>
    <ds:schemaRef ds:uri="61088355-9409-4f31-9c01-d2b9dfc327f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761</TotalTime>
  <Words>473</Words>
  <Application>Microsoft Office PowerPoint</Application>
  <PresentationFormat>Affichage à l'écran (4:3)</PresentationFormat>
  <Paragraphs>68</Paragraphs>
  <Slides>17</Slides>
  <Notes>0</Notes>
  <HiddenSlides>0</HiddenSlides>
  <MMClips>0</MMClips>
  <ScaleCrop>false</ScaleCrop>
  <HeadingPairs>
    <vt:vector size="4" baseType="variant">
      <vt:variant>
        <vt:lpstr>Thème</vt:lpstr>
      </vt:variant>
      <vt:variant>
        <vt:i4>1</vt:i4>
      </vt:variant>
      <vt:variant>
        <vt:lpstr>Titres des diapositives</vt:lpstr>
      </vt:variant>
      <vt:variant>
        <vt:i4>17</vt:i4>
      </vt:variant>
    </vt:vector>
  </HeadingPairs>
  <TitlesOfParts>
    <vt:vector size="18" baseType="lpstr">
      <vt:lpstr>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de Microsoft Office</dc:creator>
  <cp:lastModifiedBy>Eve Gazzola</cp:lastModifiedBy>
  <cp:revision>102</cp:revision>
  <dcterms:created xsi:type="dcterms:W3CDTF">2017-11-29T15:10:16Z</dcterms:created>
  <dcterms:modified xsi:type="dcterms:W3CDTF">2019-11-07T16:42:17Z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0x01010044BA39E891DF614DA84752A645C23908</vt:lpwstr>
  </property>
</Properties>
</file>